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7"/>
  </p:notesMasterIdLst>
  <p:handoutMasterIdLst>
    <p:handoutMasterId r:id="rId48"/>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321" r:id="rId37"/>
    <p:sldId id="322" r:id="rId38"/>
    <p:sldId id="323" r:id="rId39"/>
    <p:sldId id="324" r:id="rId40"/>
    <p:sldId id="288" r:id="rId41"/>
    <p:sldId id="289" r:id="rId42"/>
    <p:sldId id="320" r:id="rId43"/>
    <p:sldId id="274" r:id="rId44"/>
    <p:sldId id="275" r:id="rId45"/>
    <p:sldId id="329" r:id="rId4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FB0CD42-DB1D-41B4-AAE0-89FF964C1768}" v="6" dt="2023-08-16T22:29:45.18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44" d="100"/>
          <a:sy n="44" d="100"/>
        </p:scale>
        <p:origin x="29" y="8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tchell Kelly" userId="da681d2821423724" providerId="LiveId" clId="{FFB0CD42-DB1D-41B4-AAE0-89FF964C1768}"/>
    <pc:docChg chg="undo custSel modSld">
      <pc:chgData name="Mitchell Kelly" userId="da681d2821423724" providerId="LiveId" clId="{FFB0CD42-DB1D-41B4-AAE0-89FF964C1768}" dt="2023-08-16T23:24:33.669" v="3161" actId="20577"/>
      <pc:docMkLst>
        <pc:docMk/>
      </pc:docMkLst>
      <pc:sldChg chg="addSp modSp mod">
        <pc:chgData name="Mitchell Kelly" userId="da681d2821423724" providerId="LiveId" clId="{FFB0CD42-DB1D-41B4-AAE0-89FF964C1768}" dt="2023-08-16T22:27:19.642" v="207" actId="20577"/>
        <pc:sldMkLst>
          <pc:docMk/>
          <pc:sldMk cId="3865605948" sldId="269"/>
        </pc:sldMkLst>
        <pc:spChg chg="mod">
          <ac:chgData name="Mitchell Kelly" userId="da681d2821423724" providerId="LiveId" clId="{FFB0CD42-DB1D-41B4-AAE0-89FF964C1768}" dt="2023-08-16T22:27:19.642" v="207" actId="20577"/>
          <ac:spMkLst>
            <pc:docMk/>
            <pc:sldMk cId="3865605948" sldId="269"/>
            <ac:spMk id="3" creationId="{373827F3-F386-AA4E-80ED-D86DEF8C158D}"/>
          </ac:spMkLst>
        </pc:spChg>
        <pc:picChg chg="add mod">
          <ac:chgData name="Mitchell Kelly" userId="da681d2821423724" providerId="LiveId" clId="{FFB0CD42-DB1D-41B4-AAE0-89FF964C1768}" dt="2023-08-16T22:25:23.768" v="7" actId="1076"/>
          <ac:picMkLst>
            <pc:docMk/>
            <pc:sldMk cId="3865605948" sldId="269"/>
            <ac:picMk id="6" creationId="{BB70AE8A-FB0B-CA69-C325-B27F29E2EA54}"/>
          </ac:picMkLst>
        </pc:picChg>
      </pc:sldChg>
      <pc:sldChg chg="addSp modSp mod">
        <pc:chgData name="Mitchell Kelly" userId="da681d2821423724" providerId="LiveId" clId="{FFB0CD42-DB1D-41B4-AAE0-89FF964C1768}" dt="2023-08-16T22:51:57.435" v="1413" actId="20577"/>
        <pc:sldMkLst>
          <pc:docMk/>
          <pc:sldMk cId="2727850971" sldId="270"/>
        </pc:sldMkLst>
        <pc:spChg chg="mod">
          <ac:chgData name="Mitchell Kelly" userId="da681d2821423724" providerId="LiveId" clId="{FFB0CD42-DB1D-41B4-AAE0-89FF964C1768}" dt="2023-08-16T22:51:57.435" v="1413" actId="20577"/>
          <ac:spMkLst>
            <pc:docMk/>
            <pc:sldMk cId="2727850971" sldId="270"/>
            <ac:spMk id="5" creationId="{1B07C49E-AFFC-EC46-8930-E4D428F5F943}"/>
          </ac:spMkLst>
        </pc:spChg>
        <pc:picChg chg="add mod">
          <ac:chgData name="Mitchell Kelly" userId="da681d2821423724" providerId="LiveId" clId="{FFB0CD42-DB1D-41B4-AAE0-89FF964C1768}" dt="2023-08-16T22:49:03.353" v="1233" actId="1076"/>
          <ac:picMkLst>
            <pc:docMk/>
            <pc:sldMk cId="2727850971" sldId="270"/>
            <ac:picMk id="6" creationId="{CFF1DD4D-B7BA-EF95-899A-991BEE6AE4B2}"/>
          </ac:picMkLst>
        </pc:picChg>
      </pc:sldChg>
      <pc:sldChg chg="modSp mod">
        <pc:chgData name="Mitchell Kelly" userId="da681d2821423724" providerId="LiveId" clId="{FFB0CD42-DB1D-41B4-AAE0-89FF964C1768}" dt="2023-08-16T22:29:50.931" v="218" actId="1076"/>
        <pc:sldMkLst>
          <pc:docMk/>
          <pc:sldMk cId="1813711241" sldId="293"/>
        </pc:sldMkLst>
        <pc:spChg chg="mod">
          <ac:chgData name="Mitchell Kelly" userId="da681d2821423724" providerId="LiveId" clId="{FFB0CD42-DB1D-41B4-AAE0-89FF964C1768}" dt="2023-08-16T22:29:23.653" v="212"/>
          <ac:spMkLst>
            <pc:docMk/>
            <pc:sldMk cId="1813711241" sldId="293"/>
            <ac:spMk id="5" creationId="{1B07C49E-AFFC-EC46-8930-E4D428F5F943}"/>
          </ac:spMkLst>
        </pc:spChg>
        <pc:graphicFrameChg chg="mod">
          <ac:chgData name="Mitchell Kelly" userId="da681d2821423724" providerId="LiveId" clId="{FFB0CD42-DB1D-41B4-AAE0-89FF964C1768}" dt="2023-08-16T22:29:50.931" v="218" actId="1076"/>
          <ac:graphicFrameMkLst>
            <pc:docMk/>
            <pc:sldMk cId="1813711241" sldId="293"/>
            <ac:graphicFrameMk id="2" creationId="{F66E0051-FD2D-299A-F683-6B5FEC45A0D4}"/>
          </ac:graphicFrameMkLst>
        </pc:graphicFrameChg>
      </pc:sldChg>
      <pc:sldChg chg="addSp modSp mod">
        <pc:chgData name="Mitchell Kelly" userId="da681d2821423724" providerId="LiveId" clId="{FFB0CD42-DB1D-41B4-AAE0-89FF964C1768}" dt="2023-08-16T22:36:14.058" v="465" actId="20577"/>
        <pc:sldMkLst>
          <pc:docMk/>
          <pc:sldMk cId="3869789237" sldId="304"/>
        </pc:sldMkLst>
        <pc:spChg chg="mod">
          <ac:chgData name="Mitchell Kelly" userId="da681d2821423724" providerId="LiveId" clId="{FFB0CD42-DB1D-41B4-AAE0-89FF964C1768}" dt="2023-08-16T22:36:14.058" v="465" actId="20577"/>
          <ac:spMkLst>
            <pc:docMk/>
            <pc:sldMk cId="3869789237" sldId="304"/>
            <ac:spMk id="3" creationId="{373827F3-F386-AA4E-80ED-D86DEF8C158D}"/>
          </ac:spMkLst>
        </pc:spChg>
        <pc:picChg chg="add mod">
          <ac:chgData name="Mitchell Kelly" userId="da681d2821423724" providerId="LiveId" clId="{FFB0CD42-DB1D-41B4-AAE0-89FF964C1768}" dt="2023-08-16T22:32:56.539" v="221" actId="1076"/>
          <ac:picMkLst>
            <pc:docMk/>
            <pc:sldMk cId="3869789237" sldId="304"/>
            <ac:picMk id="6" creationId="{D2E136AF-BEE4-E074-58C6-8BC2AE27C344}"/>
          </ac:picMkLst>
        </pc:picChg>
      </pc:sldChg>
      <pc:sldChg chg="addSp modSp mod">
        <pc:chgData name="Mitchell Kelly" userId="da681d2821423724" providerId="LiveId" clId="{FFB0CD42-DB1D-41B4-AAE0-89FF964C1768}" dt="2023-08-16T22:38:36.528" v="660" actId="20577"/>
        <pc:sldMkLst>
          <pc:docMk/>
          <pc:sldMk cId="80090182" sldId="305"/>
        </pc:sldMkLst>
        <pc:spChg chg="mod">
          <ac:chgData name="Mitchell Kelly" userId="da681d2821423724" providerId="LiveId" clId="{FFB0CD42-DB1D-41B4-AAE0-89FF964C1768}" dt="2023-08-16T22:38:36.528" v="660" actId="20577"/>
          <ac:spMkLst>
            <pc:docMk/>
            <pc:sldMk cId="80090182" sldId="305"/>
            <ac:spMk id="3" creationId="{373827F3-F386-AA4E-80ED-D86DEF8C158D}"/>
          </ac:spMkLst>
        </pc:spChg>
        <pc:picChg chg="add mod">
          <ac:chgData name="Mitchell Kelly" userId="da681d2821423724" providerId="LiveId" clId="{FFB0CD42-DB1D-41B4-AAE0-89FF964C1768}" dt="2023-08-16T22:36:56.085" v="469" actId="1076"/>
          <ac:picMkLst>
            <pc:docMk/>
            <pc:sldMk cId="80090182" sldId="305"/>
            <ac:picMk id="6" creationId="{3B3AF2D8-62DD-6321-7287-C11E24D22E47}"/>
          </ac:picMkLst>
        </pc:picChg>
      </pc:sldChg>
      <pc:sldChg chg="addSp modSp mod">
        <pc:chgData name="Mitchell Kelly" userId="da681d2821423724" providerId="LiveId" clId="{FFB0CD42-DB1D-41B4-AAE0-89FF964C1768}" dt="2023-08-16T22:44:42.077" v="1036" actId="20577"/>
        <pc:sldMkLst>
          <pc:docMk/>
          <pc:sldMk cId="3145340593" sldId="306"/>
        </pc:sldMkLst>
        <pc:spChg chg="mod">
          <ac:chgData name="Mitchell Kelly" userId="da681d2821423724" providerId="LiveId" clId="{FFB0CD42-DB1D-41B4-AAE0-89FF964C1768}" dt="2023-08-16T22:44:42.077" v="1036" actId="20577"/>
          <ac:spMkLst>
            <pc:docMk/>
            <pc:sldMk cId="3145340593" sldId="306"/>
            <ac:spMk id="3" creationId="{373827F3-F386-AA4E-80ED-D86DEF8C158D}"/>
          </ac:spMkLst>
        </pc:spChg>
        <pc:picChg chg="add mod">
          <ac:chgData name="Mitchell Kelly" userId="da681d2821423724" providerId="LiveId" clId="{FFB0CD42-DB1D-41B4-AAE0-89FF964C1768}" dt="2023-08-16T22:42:19.527" v="872" actId="1076"/>
          <ac:picMkLst>
            <pc:docMk/>
            <pc:sldMk cId="3145340593" sldId="306"/>
            <ac:picMk id="6" creationId="{A4C450AF-F3A0-0399-573C-A6DB126EA6C2}"/>
          </ac:picMkLst>
        </pc:picChg>
      </pc:sldChg>
      <pc:sldChg chg="addSp modSp mod">
        <pc:chgData name="Mitchell Kelly" userId="da681d2821423724" providerId="LiveId" clId="{FFB0CD42-DB1D-41B4-AAE0-89FF964C1768}" dt="2023-08-16T22:41:52.794" v="869" actId="20577"/>
        <pc:sldMkLst>
          <pc:docMk/>
          <pc:sldMk cId="1106727586" sldId="307"/>
        </pc:sldMkLst>
        <pc:spChg chg="mod">
          <ac:chgData name="Mitchell Kelly" userId="da681d2821423724" providerId="LiveId" clId="{FFB0CD42-DB1D-41B4-AAE0-89FF964C1768}" dt="2023-08-16T22:41:52.794" v="869" actId="20577"/>
          <ac:spMkLst>
            <pc:docMk/>
            <pc:sldMk cId="1106727586" sldId="307"/>
            <ac:spMk id="3" creationId="{373827F3-F386-AA4E-80ED-D86DEF8C158D}"/>
          </ac:spMkLst>
        </pc:spChg>
        <pc:picChg chg="add mod">
          <ac:chgData name="Mitchell Kelly" userId="da681d2821423724" providerId="LiveId" clId="{FFB0CD42-DB1D-41B4-AAE0-89FF964C1768}" dt="2023-08-16T22:39:04.959" v="665" actId="1076"/>
          <ac:picMkLst>
            <pc:docMk/>
            <pc:sldMk cId="1106727586" sldId="307"/>
            <ac:picMk id="6" creationId="{33D90632-FDC4-C0D0-B889-EC01DD681157}"/>
          </ac:picMkLst>
        </pc:picChg>
      </pc:sldChg>
      <pc:sldChg chg="addSp modSp mod">
        <pc:chgData name="Mitchell Kelly" userId="da681d2821423724" providerId="LiveId" clId="{FFB0CD42-DB1D-41B4-AAE0-89FF964C1768}" dt="2023-08-16T22:46:54.394" v="1227" actId="20577"/>
        <pc:sldMkLst>
          <pc:docMk/>
          <pc:sldMk cId="706594483" sldId="308"/>
        </pc:sldMkLst>
        <pc:spChg chg="mod">
          <ac:chgData name="Mitchell Kelly" userId="da681d2821423724" providerId="LiveId" clId="{FFB0CD42-DB1D-41B4-AAE0-89FF964C1768}" dt="2023-08-16T22:46:54.394" v="1227" actId="20577"/>
          <ac:spMkLst>
            <pc:docMk/>
            <pc:sldMk cId="706594483" sldId="308"/>
            <ac:spMk id="3" creationId="{373827F3-F386-AA4E-80ED-D86DEF8C158D}"/>
          </ac:spMkLst>
        </pc:spChg>
        <pc:picChg chg="add mod">
          <ac:chgData name="Mitchell Kelly" userId="da681d2821423724" providerId="LiveId" clId="{FFB0CD42-DB1D-41B4-AAE0-89FF964C1768}" dt="2023-08-16T22:45:08.247" v="1041" actId="1076"/>
          <ac:picMkLst>
            <pc:docMk/>
            <pc:sldMk cId="706594483" sldId="308"/>
            <ac:picMk id="6" creationId="{0F1F8608-AD34-A63D-DF0D-C79DD464F17F}"/>
          </ac:picMkLst>
        </pc:picChg>
      </pc:sldChg>
      <pc:sldChg chg="addSp modSp mod">
        <pc:chgData name="Mitchell Kelly" userId="da681d2821423724" providerId="LiveId" clId="{FFB0CD42-DB1D-41B4-AAE0-89FF964C1768}" dt="2023-08-16T22:53:53.888" v="1518" actId="20577"/>
        <pc:sldMkLst>
          <pc:docMk/>
          <pc:sldMk cId="1794738657" sldId="309"/>
        </pc:sldMkLst>
        <pc:spChg chg="mod">
          <ac:chgData name="Mitchell Kelly" userId="da681d2821423724" providerId="LiveId" clId="{FFB0CD42-DB1D-41B4-AAE0-89FF964C1768}" dt="2023-08-16T22:53:53.888" v="1518" actId="20577"/>
          <ac:spMkLst>
            <pc:docMk/>
            <pc:sldMk cId="1794738657" sldId="309"/>
            <ac:spMk id="5" creationId="{1B07C49E-AFFC-EC46-8930-E4D428F5F943}"/>
          </ac:spMkLst>
        </pc:spChg>
        <pc:picChg chg="add mod modCrop">
          <ac:chgData name="Mitchell Kelly" userId="da681d2821423724" providerId="LiveId" clId="{FFB0CD42-DB1D-41B4-AAE0-89FF964C1768}" dt="2023-08-16T22:52:58.802" v="1420" actId="1076"/>
          <ac:picMkLst>
            <pc:docMk/>
            <pc:sldMk cId="1794738657" sldId="309"/>
            <ac:picMk id="6" creationId="{8FECD38D-C25E-C988-E156-2A1149B06FC8}"/>
          </ac:picMkLst>
        </pc:picChg>
      </pc:sldChg>
      <pc:sldChg chg="addSp modSp mod">
        <pc:chgData name="Mitchell Kelly" userId="da681d2821423724" providerId="LiveId" clId="{FFB0CD42-DB1D-41B4-AAE0-89FF964C1768}" dt="2023-08-16T22:56:49.698" v="1594" actId="1076"/>
        <pc:sldMkLst>
          <pc:docMk/>
          <pc:sldMk cId="4010014743" sldId="310"/>
        </pc:sldMkLst>
        <pc:spChg chg="mod">
          <ac:chgData name="Mitchell Kelly" userId="da681d2821423724" providerId="LiveId" clId="{FFB0CD42-DB1D-41B4-AAE0-89FF964C1768}" dt="2023-08-16T22:56:45.266" v="1593" actId="20577"/>
          <ac:spMkLst>
            <pc:docMk/>
            <pc:sldMk cId="4010014743" sldId="310"/>
            <ac:spMk id="5" creationId="{1B07C49E-AFFC-EC46-8930-E4D428F5F943}"/>
          </ac:spMkLst>
        </pc:spChg>
        <pc:picChg chg="add mod">
          <ac:chgData name="Mitchell Kelly" userId="da681d2821423724" providerId="LiveId" clId="{FFB0CD42-DB1D-41B4-AAE0-89FF964C1768}" dt="2023-08-16T22:56:49.698" v="1594" actId="1076"/>
          <ac:picMkLst>
            <pc:docMk/>
            <pc:sldMk cId="4010014743" sldId="310"/>
            <ac:picMk id="6" creationId="{B7724CEA-CCA3-1CEC-F91A-BE4183C4402D}"/>
          </ac:picMkLst>
        </pc:picChg>
      </pc:sldChg>
      <pc:sldChg chg="addSp modSp mod">
        <pc:chgData name="Mitchell Kelly" userId="da681d2821423724" providerId="LiveId" clId="{FFB0CD42-DB1D-41B4-AAE0-89FF964C1768}" dt="2023-08-16T22:58:24.858" v="1717" actId="1076"/>
        <pc:sldMkLst>
          <pc:docMk/>
          <pc:sldMk cId="2735560525" sldId="311"/>
        </pc:sldMkLst>
        <pc:spChg chg="mod">
          <ac:chgData name="Mitchell Kelly" userId="da681d2821423724" providerId="LiveId" clId="{FFB0CD42-DB1D-41B4-AAE0-89FF964C1768}" dt="2023-08-16T22:58:21.932" v="1716" actId="1076"/>
          <ac:spMkLst>
            <pc:docMk/>
            <pc:sldMk cId="2735560525" sldId="311"/>
            <ac:spMk id="5" creationId="{1B07C49E-AFFC-EC46-8930-E4D428F5F943}"/>
          </ac:spMkLst>
        </pc:spChg>
        <pc:picChg chg="add mod">
          <ac:chgData name="Mitchell Kelly" userId="da681d2821423724" providerId="LiveId" clId="{FFB0CD42-DB1D-41B4-AAE0-89FF964C1768}" dt="2023-08-16T22:58:24.858" v="1717" actId="1076"/>
          <ac:picMkLst>
            <pc:docMk/>
            <pc:sldMk cId="2735560525" sldId="311"/>
            <ac:picMk id="6" creationId="{1188EFF9-D87E-38FF-C022-82D807122851}"/>
          </ac:picMkLst>
        </pc:picChg>
      </pc:sldChg>
      <pc:sldChg chg="addSp delSp modSp mod">
        <pc:chgData name="Mitchell Kelly" userId="da681d2821423724" providerId="LiveId" clId="{FFB0CD42-DB1D-41B4-AAE0-89FF964C1768}" dt="2023-08-16T23:08:01.109" v="1887" actId="1076"/>
        <pc:sldMkLst>
          <pc:docMk/>
          <pc:sldMk cId="1434679925" sldId="312"/>
        </pc:sldMkLst>
        <pc:spChg chg="mod">
          <ac:chgData name="Mitchell Kelly" userId="da681d2821423724" providerId="LiveId" clId="{FFB0CD42-DB1D-41B4-AAE0-89FF964C1768}" dt="2023-08-16T23:01:51.131" v="1876" actId="20577"/>
          <ac:spMkLst>
            <pc:docMk/>
            <pc:sldMk cId="1434679925" sldId="312"/>
            <ac:spMk id="5" creationId="{1B07C49E-AFFC-EC46-8930-E4D428F5F943}"/>
          </ac:spMkLst>
        </pc:spChg>
        <pc:picChg chg="add del mod">
          <ac:chgData name="Mitchell Kelly" userId="da681d2821423724" providerId="LiveId" clId="{FFB0CD42-DB1D-41B4-AAE0-89FF964C1768}" dt="2023-08-16T23:07:52.427" v="1883" actId="478"/>
          <ac:picMkLst>
            <pc:docMk/>
            <pc:sldMk cId="1434679925" sldId="312"/>
            <ac:picMk id="6" creationId="{2E5E588C-F4D1-9104-1FBB-60EBE1F8477F}"/>
          </ac:picMkLst>
        </pc:picChg>
        <pc:picChg chg="add mod">
          <ac:chgData name="Mitchell Kelly" userId="da681d2821423724" providerId="LiveId" clId="{FFB0CD42-DB1D-41B4-AAE0-89FF964C1768}" dt="2023-08-16T23:08:01.109" v="1887" actId="1076"/>
          <ac:picMkLst>
            <pc:docMk/>
            <pc:sldMk cId="1434679925" sldId="312"/>
            <ac:picMk id="8" creationId="{FA8B4714-258E-2D2F-644C-E2C952375191}"/>
          </ac:picMkLst>
        </pc:picChg>
      </pc:sldChg>
      <pc:sldChg chg="addSp modSp mod">
        <pc:chgData name="Mitchell Kelly" userId="da681d2821423724" providerId="LiveId" clId="{FFB0CD42-DB1D-41B4-AAE0-89FF964C1768}" dt="2023-08-16T23:17:12.245" v="2214" actId="20577"/>
        <pc:sldMkLst>
          <pc:docMk/>
          <pc:sldMk cId="1756972646" sldId="313"/>
        </pc:sldMkLst>
        <pc:spChg chg="mod">
          <ac:chgData name="Mitchell Kelly" userId="da681d2821423724" providerId="LiveId" clId="{FFB0CD42-DB1D-41B4-AAE0-89FF964C1768}" dt="2023-08-16T23:17:12.245" v="2214" actId="20577"/>
          <ac:spMkLst>
            <pc:docMk/>
            <pc:sldMk cId="1756972646" sldId="313"/>
            <ac:spMk id="5" creationId="{1B07C49E-AFFC-EC46-8930-E4D428F5F943}"/>
          </ac:spMkLst>
        </pc:spChg>
        <pc:picChg chg="add mod">
          <ac:chgData name="Mitchell Kelly" userId="da681d2821423724" providerId="LiveId" clId="{FFB0CD42-DB1D-41B4-AAE0-89FF964C1768}" dt="2023-08-16T23:16:18.777" v="2192" actId="1076"/>
          <ac:picMkLst>
            <pc:docMk/>
            <pc:sldMk cId="1756972646" sldId="313"/>
            <ac:picMk id="6" creationId="{77E857E5-6653-B8C2-359C-70FFE78C078D}"/>
          </ac:picMkLst>
        </pc:picChg>
      </pc:sldChg>
      <pc:sldChg chg="addSp delSp modSp mod">
        <pc:chgData name="Mitchell Kelly" userId="da681d2821423724" providerId="LiveId" clId="{FFB0CD42-DB1D-41B4-AAE0-89FF964C1768}" dt="2023-08-16T23:13:01.478" v="2050" actId="20577"/>
        <pc:sldMkLst>
          <pc:docMk/>
          <pc:sldMk cId="639399535" sldId="314"/>
        </pc:sldMkLst>
        <pc:spChg chg="mod">
          <ac:chgData name="Mitchell Kelly" userId="da681d2821423724" providerId="LiveId" clId="{FFB0CD42-DB1D-41B4-AAE0-89FF964C1768}" dt="2023-08-16T23:13:01.478" v="2050" actId="20577"/>
          <ac:spMkLst>
            <pc:docMk/>
            <pc:sldMk cId="639399535" sldId="314"/>
            <ac:spMk id="5" creationId="{1B07C49E-AFFC-EC46-8930-E4D428F5F943}"/>
          </ac:spMkLst>
        </pc:spChg>
        <pc:picChg chg="add del mod">
          <ac:chgData name="Mitchell Kelly" userId="da681d2821423724" providerId="LiveId" clId="{FFB0CD42-DB1D-41B4-AAE0-89FF964C1768}" dt="2023-08-16T23:07:48.220" v="1882" actId="478"/>
          <ac:picMkLst>
            <pc:docMk/>
            <pc:sldMk cId="639399535" sldId="314"/>
            <ac:picMk id="3" creationId="{A3885832-E9A4-78D2-AB1A-8E33DB0C903C}"/>
          </ac:picMkLst>
        </pc:picChg>
        <pc:picChg chg="add mod">
          <ac:chgData name="Mitchell Kelly" userId="da681d2821423724" providerId="LiveId" clId="{FFB0CD42-DB1D-41B4-AAE0-89FF964C1768}" dt="2023-08-16T23:11:11.257" v="1889" actId="1076"/>
          <ac:picMkLst>
            <pc:docMk/>
            <pc:sldMk cId="639399535" sldId="314"/>
            <ac:picMk id="7" creationId="{5C881373-4C8E-9348-5060-2486F2E4CF7B}"/>
          </ac:picMkLst>
        </pc:picChg>
      </pc:sldChg>
      <pc:sldChg chg="addSp modSp mod">
        <pc:chgData name="Mitchell Kelly" userId="da681d2821423724" providerId="LiveId" clId="{FFB0CD42-DB1D-41B4-AAE0-89FF964C1768}" dt="2023-08-16T23:20:24.862" v="2484" actId="20577"/>
        <pc:sldMkLst>
          <pc:docMk/>
          <pc:sldMk cId="3566646398" sldId="315"/>
        </pc:sldMkLst>
        <pc:spChg chg="mod">
          <ac:chgData name="Mitchell Kelly" userId="da681d2821423724" providerId="LiveId" clId="{FFB0CD42-DB1D-41B4-AAE0-89FF964C1768}" dt="2023-08-16T23:20:24.862" v="2484" actId="20577"/>
          <ac:spMkLst>
            <pc:docMk/>
            <pc:sldMk cId="3566646398" sldId="315"/>
            <ac:spMk id="5" creationId="{1B07C49E-AFFC-EC46-8930-E4D428F5F943}"/>
          </ac:spMkLst>
        </pc:spChg>
        <pc:picChg chg="add mod">
          <ac:chgData name="Mitchell Kelly" userId="da681d2821423724" providerId="LiveId" clId="{FFB0CD42-DB1D-41B4-AAE0-89FF964C1768}" dt="2023-08-16T23:19:21.812" v="2223" actId="1076"/>
          <ac:picMkLst>
            <pc:docMk/>
            <pc:sldMk cId="3566646398" sldId="315"/>
            <ac:picMk id="6" creationId="{33994E8C-A1AE-745F-CD3E-C6A998574727}"/>
          </ac:picMkLst>
        </pc:picChg>
      </pc:sldChg>
      <pc:sldChg chg="addSp modSp mod">
        <pc:chgData name="Mitchell Kelly" userId="da681d2821423724" providerId="LiveId" clId="{FFB0CD42-DB1D-41B4-AAE0-89FF964C1768}" dt="2023-08-16T23:22:46.777" v="2810" actId="20577"/>
        <pc:sldMkLst>
          <pc:docMk/>
          <pc:sldMk cId="1398439132" sldId="316"/>
        </pc:sldMkLst>
        <pc:spChg chg="mod">
          <ac:chgData name="Mitchell Kelly" userId="da681d2821423724" providerId="LiveId" clId="{FFB0CD42-DB1D-41B4-AAE0-89FF964C1768}" dt="2023-08-16T23:22:46.777" v="2810" actId="20577"/>
          <ac:spMkLst>
            <pc:docMk/>
            <pc:sldMk cId="1398439132" sldId="316"/>
            <ac:spMk id="5" creationId="{1B07C49E-AFFC-EC46-8930-E4D428F5F943}"/>
          </ac:spMkLst>
        </pc:spChg>
        <pc:picChg chg="add mod">
          <ac:chgData name="Mitchell Kelly" userId="da681d2821423724" providerId="LiveId" clId="{FFB0CD42-DB1D-41B4-AAE0-89FF964C1768}" dt="2023-08-16T23:21:14.145" v="2486" actId="1076"/>
          <ac:picMkLst>
            <pc:docMk/>
            <pc:sldMk cId="1398439132" sldId="316"/>
            <ac:picMk id="6" creationId="{47EEF734-04EF-90DE-EB7A-02FC21187009}"/>
          </ac:picMkLst>
        </pc:picChg>
      </pc:sldChg>
      <pc:sldChg chg="addSp modSp mod">
        <pc:chgData name="Mitchell Kelly" userId="da681d2821423724" providerId="LiveId" clId="{FFB0CD42-DB1D-41B4-AAE0-89FF964C1768}" dt="2023-08-16T23:24:33.669" v="3161" actId="20577"/>
        <pc:sldMkLst>
          <pc:docMk/>
          <pc:sldMk cId="3975168428" sldId="317"/>
        </pc:sldMkLst>
        <pc:spChg chg="mod">
          <ac:chgData name="Mitchell Kelly" userId="da681d2821423724" providerId="LiveId" clId="{FFB0CD42-DB1D-41B4-AAE0-89FF964C1768}" dt="2023-08-16T23:24:33.669" v="3161" actId="20577"/>
          <ac:spMkLst>
            <pc:docMk/>
            <pc:sldMk cId="3975168428" sldId="317"/>
            <ac:spMk id="5" creationId="{1B07C49E-AFFC-EC46-8930-E4D428F5F943}"/>
          </ac:spMkLst>
        </pc:spChg>
        <pc:picChg chg="add mod">
          <ac:chgData name="Mitchell Kelly" userId="da681d2821423724" providerId="LiveId" clId="{FFB0CD42-DB1D-41B4-AAE0-89FF964C1768}" dt="2023-08-16T23:23:30.358" v="2812" actId="1076"/>
          <ac:picMkLst>
            <pc:docMk/>
            <pc:sldMk cId="3975168428" sldId="317"/>
            <ac:picMk id="6" creationId="{A91C4BB3-8FEE-9C64-F9AF-22D9CFBD23A9}"/>
          </ac:picMkLst>
        </pc:picChg>
      </pc:sldChg>
      <pc:sldChg chg="modSp mod">
        <pc:chgData name="Mitchell Kelly" userId="da681d2821423724" providerId="LiveId" clId="{FFB0CD42-DB1D-41B4-AAE0-89FF964C1768}" dt="2023-08-16T22:28:17.528" v="209"/>
        <pc:sldMkLst>
          <pc:docMk/>
          <pc:sldMk cId="700132931" sldId="322"/>
        </pc:sldMkLst>
        <pc:spChg chg="mod">
          <ac:chgData name="Mitchell Kelly" userId="da681d2821423724" providerId="LiveId" clId="{FFB0CD42-DB1D-41B4-AAE0-89FF964C1768}" dt="2023-08-16T22:28:17.528" v="209"/>
          <ac:spMkLst>
            <pc:docMk/>
            <pc:sldMk cId="700132931" sldId="322"/>
            <ac:spMk id="5" creationId="{85D9F803-CDBC-C74C-AF1B-2B5937D1C24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Accuracy Score</c:v>
                </c:pt>
              </c:strCache>
            </c:strRef>
          </c:tx>
          <c:spPr>
            <a:solidFill>
              <a:schemeClr val="accent1"/>
            </a:solidFill>
            <a:ln>
              <a:noFill/>
            </a:ln>
            <a:effectLst/>
          </c:spPr>
          <c:invertIfNegative val="0"/>
          <c:cat>
            <c:strRef>
              <c:f>Sheet1!$A$2:$A$5</c:f>
              <c:strCache>
                <c:ptCount val="4"/>
                <c:pt idx="0">
                  <c:v>Logistic Regression</c:v>
                </c:pt>
                <c:pt idx="1">
                  <c:v>SVM</c:v>
                </c:pt>
                <c:pt idx="2">
                  <c:v>Decision Tree</c:v>
                </c:pt>
                <c:pt idx="3">
                  <c:v>KNN</c:v>
                </c:pt>
              </c:strCache>
            </c:strRef>
          </c:cat>
          <c:val>
            <c:numRef>
              <c:f>Sheet1!$B$2:$B$5</c:f>
              <c:numCache>
                <c:formatCode>General</c:formatCode>
                <c:ptCount val="4"/>
                <c:pt idx="0">
                  <c:v>0.72</c:v>
                </c:pt>
                <c:pt idx="1">
                  <c:v>0.77</c:v>
                </c:pt>
                <c:pt idx="2">
                  <c:v>0.72</c:v>
                </c:pt>
                <c:pt idx="3">
                  <c:v>0.77</c:v>
                </c:pt>
              </c:numCache>
            </c:numRef>
          </c:val>
          <c:extLst>
            <c:ext xmlns:c16="http://schemas.microsoft.com/office/drawing/2014/chart" uri="{C3380CC4-5D6E-409C-BE32-E72D297353CC}">
              <c16:uniqueId val="{00000000-8A9C-4D38-9B24-ED13E2D5742D}"/>
            </c:ext>
          </c:extLst>
        </c:ser>
        <c:dLbls>
          <c:showLegendKey val="0"/>
          <c:showVal val="0"/>
          <c:showCatName val="0"/>
          <c:showSerName val="0"/>
          <c:showPercent val="0"/>
          <c:showBubbleSize val="0"/>
        </c:dLbls>
        <c:gapWidth val="182"/>
        <c:axId val="865849984"/>
        <c:axId val="865851424"/>
      </c:barChart>
      <c:catAx>
        <c:axId val="86584998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5851424"/>
        <c:crosses val="autoZero"/>
        <c:auto val="1"/>
        <c:lblAlgn val="ctr"/>
        <c:lblOffset val="100"/>
        <c:noMultiLvlLbl val="0"/>
      </c:catAx>
      <c:valAx>
        <c:axId val="8658514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658499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E5648E-3E5F-44A6-B7EB-30F542B75696}" type="doc">
      <dgm:prSet loTypeId="urn:microsoft.com/office/officeart/2009/layout/CircleArrowProcess" loCatId="cycle" qsTypeId="urn:microsoft.com/office/officeart/2005/8/quickstyle/simple1" qsCatId="simple" csTypeId="urn:microsoft.com/office/officeart/2005/8/colors/accent1_2" csCatId="accent1" phldr="1"/>
      <dgm:spPr/>
      <dgm:t>
        <a:bodyPr/>
        <a:lstStyle/>
        <a:p>
          <a:endParaRPr lang="en-US"/>
        </a:p>
      </dgm:t>
    </dgm:pt>
    <dgm:pt modelId="{C9347041-DFBE-432E-B527-88AE86F0B9CE}">
      <dgm:prSet phldrT="[Text]"/>
      <dgm:spPr/>
      <dgm:t>
        <a:bodyPr/>
        <a:lstStyle/>
        <a:p>
          <a:r>
            <a:rPr lang="en-US" dirty="0"/>
            <a:t>Notebook</a:t>
          </a:r>
        </a:p>
      </dgm:t>
    </dgm:pt>
    <dgm:pt modelId="{78852164-D9BA-4960-B040-8DA9AE72F140}" type="parTrans" cxnId="{A443008A-AEE1-4570-95A8-E3044E08A29C}">
      <dgm:prSet/>
      <dgm:spPr/>
      <dgm:t>
        <a:bodyPr/>
        <a:lstStyle/>
        <a:p>
          <a:endParaRPr lang="en-US"/>
        </a:p>
      </dgm:t>
    </dgm:pt>
    <dgm:pt modelId="{819BED3B-B8AD-421D-A570-F2BBF5AC753C}" type="sibTrans" cxnId="{A443008A-AEE1-4570-95A8-E3044E08A29C}">
      <dgm:prSet/>
      <dgm:spPr/>
      <dgm:t>
        <a:bodyPr/>
        <a:lstStyle/>
        <a:p>
          <a:endParaRPr lang="en-US"/>
        </a:p>
      </dgm:t>
    </dgm:pt>
    <dgm:pt modelId="{12A8807C-3E83-4B8C-8665-DA7DA920C0D9}">
      <dgm:prSet phldrT="[Text]"/>
      <dgm:spPr/>
      <dgm:t>
        <a:bodyPr/>
        <a:lstStyle/>
        <a:p>
          <a:r>
            <a:rPr lang="en-US" dirty="0"/>
            <a:t>API</a:t>
          </a:r>
        </a:p>
      </dgm:t>
    </dgm:pt>
    <dgm:pt modelId="{4C2AF112-748A-462B-B461-7BAAF9754A15}" type="parTrans" cxnId="{9FD4AB0B-AD77-487A-B912-2D1FF3F9D8AA}">
      <dgm:prSet/>
      <dgm:spPr/>
      <dgm:t>
        <a:bodyPr/>
        <a:lstStyle/>
        <a:p>
          <a:endParaRPr lang="en-US"/>
        </a:p>
      </dgm:t>
    </dgm:pt>
    <dgm:pt modelId="{1FC43068-4FFD-4C99-B536-42B63367C495}" type="sibTrans" cxnId="{9FD4AB0B-AD77-487A-B912-2D1FF3F9D8AA}">
      <dgm:prSet/>
      <dgm:spPr/>
      <dgm:t>
        <a:bodyPr/>
        <a:lstStyle/>
        <a:p>
          <a:endParaRPr lang="en-US"/>
        </a:p>
      </dgm:t>
    </dgm:pt>
    <dgm:pt modelId="{260CE4B4-A527-4C0E-AB90-27BA3FDF212B}">
      <dgm:prSet phldrT="[Text]"/>
      <dgm:spPr/>
      <dgm:t>
        <a:bodyPr/>
        <a:lstStyle/>
        <a:p>
          <a:r>
            <a:rPr lang="en-US" dirty="0"/>
            <a:t>Database</a:t>
          </a:r>
        </a:p>
      </dgm:t>
    </dgm:pt>
    <dgm:pt modelId="{779D666D-45B3-4A89-B0E9-E9E8AD4AEDA2}" type="parTrans" cxnId="{7C9379EE-9DEB-42DD-894E-6611AD021FB9}">
      <dgm:prSet/>
      <dgm:spPr/>
      <dgm:t>
        <a:bodyPr/>
        <a:lstStyle/>
        <a:p>
          <a:endParaRPr lang="en-US"/>
        </a:p>
      </dgm:t>
    </dgm:pt>
    <dgm:pt modelId="{88279475-7EFC-4E30-8C76-D4C970529CF3}" type="sibTrans" cxnId="{7C9379EE-9DEB-42DD-894E-6611AD021FB9}">
      <dgm:prSet/>
      <dgm:spPr/>
      <dgm:t>
        <a:bodyPr/>
        <a:lstStyle/>
        <a:p>
          <a:endParaRPr lang="en-US"/>
        </a:p>
      </dgm:t>
    </dgm:pt>
    <dgm:pt modelId="{1981E17D-AF1C-44CC-B53E-2147BA2A14FB}" type="pres">
      <dgm:prSet presAssocID="{06E5648E-3E5F-44A6-B7EB-30F542B75696}" presName="Name0" presStyleCnt="0">
        <dgm:presLayoutVars>
          <dgm:chMax val="7"/>
          <dgm:chPref val="7"/>
          <dgm:dir/>
          <dgm:animLvl val="lvl"/>
        </dgm:presLayoutVars>
      </dgm:prSet>
      <dgm:spPr/>
    </dgm:pt>
    <dgm:pt modelId="{BCD8A72D-8CAB-47B1-9E6F-28FDF6FD995F}" type="pres">
      <dgm:prSet presAssocID="{C9347041-DFBE-432E-B527-88AE86F0B9CE}" presName="Accent1" presStyleCnt="0"/>
      <dgm:spPr/>
    </dgm:pt>
    <dgm:pt modelId="{3DA6E473-49FB-4ABD-BB93-720D56069732}" type="pres">
      <dgm:prSet presAssocID="{C9347041-DFBE-432E-B527-88AE86F0B9CE}" presName="Accent" presStyleLbl="node1" presStyleIdx="0" presStyleCnt="3"/>
      <dgm:spPr/>
    </dgm:pt>
    <dgm:pt modelId="{57B4563C-86B0-4CED-B8C2-3EF5C8A09011}" type="pres">
      <dgm:prSet presAssocID="{C9347041-DFBE-432E-B527-88AE86F0B9CE}" presName="Parent1" presStyleLbl="revTx" presStyleIdx="0" presStyleCnt="3">
        <dgm:presLayoutVars>
          <dgm:chMax val="1"/>
          <dgm:chPref val="1"/>
          <dgm:bulletEnabled val="1"/>
        </dgm:presLayoutVars>
      </dgm:prSet>
      <dgm:spPr/>
    </dgm:pt>
    <dgm:pt modelId="{5DFD83E2-14A5-42F0-BB13-5581B2AEBB9C}" type="pres">
      <dgm:prSet presAssocID="{12A8807C-3E83-4B8C-8665-DA7DA920C0D9}" presName="Accent2" presStyleCnt="0"/>
      <dgm:spPr/>
    </dgm:pt>
    <dgm:pt modelId="{F9F62B65-24BA-4BA1-9590-432351D61953}" type="pres">
      <dgm:prSet presAssocID="{12A8807C-3E83-4B8C-8665-DA7DA920C0D9}" presName="Accent" presStyleLbl="node1" presStyleIdx="1" presStyleCnt="3"/>
      <dgm:spPr/>
    </dgm:pt>
    <dgm:pt modelId="{C0102329-2595-49E7-BE47-CAC6F80DB159}" type="pres">
      <dgm:prSet presAssocID="{12A8807C-3E83-4B8C-8665-DA7DA920C0D9}" presName="Parent2" presStyleLbl="revTx" presStyleIdx="1" presStyleCnt="3">
        <dgm:presLayoutVars>
          <dgm:chMax val="1"/>
          <dgm:chPref val="1"/>
          <dgm:bulletEnabled val="1"/>
        </dgm:presLayoutVars>
      </dgm:prSet>
      <dgm:spPr/>
    </dgm:pt>
    <dgm:pt modelId="{68F33B3D-FD79-4EF7-A025-ED34B7EB59D5}" type="pres">
      <dgm:prSet presAssocID="{260CE4B4-A527-4C0E-AB90-27BA3FDF212B}" presName="Accent3" presStyleCnt="0"/>
      <dgm:spPr/>
    </dgm:pt>
    <dgm:pt modelId="{F7390F50-574C-44CA-86AF-3F7B7C489D0C}" type="pres">
      <dgm:prSet presAssocID="{260CE4B4-A527-4C0E-AB90-27BA3FDF212B}" presName="Accent" presStyleLbl="node1" presStyleIdx="2" presStyleCnt="3"/>
      <dgm:spPr/>
    </dgm:pt>
    <dgm:pt modelId="{778E7047-CAB5-4784-9FCF-780A0F69BAEB}" type="pres">
      <dgm:prSet presAssocID="{260CE4B4-A527-4C0E-AB90-27BA3FDF212B}" presName="Parent3" presStyleLbl="revTx" presStyleIdx="2" presStyleCnt="3">
        <dgm:presLayoutVars>
          <dgm:chMax val="1"/>
          <dgm:chPref val="1"/>
          <dgm:bulletEnabled val="1"/>
        </dgm:presLayoutVars>
      </dgm:prSet>
      <dgm:spPr/>
    </dgm:pt>
  </dgm:ptLst>
  <dgm:cxnLst>
    <dgm:cxn modelId="{9FD4AB0B-AD77-487A-B912-2D1FF3F9D8AA}" srcId="{06E5648E-3E5F-44A6-B7EB-30F542B75696}" destId="{12A8807C-3E83-4B8C-8665-DA7DA920C0D9}" srcOrd="1" destOrd="0" parTransId="{4C2AF112-748A-462B-B461-7BAAF9754A15}" sibTransId="{1FC43068-4FFD-4C99-B536-42B63367C495}"/>
    <dgm:cxn modelId="{BA866A73-166A-44CE-BBBE-6E5647BD98EE}" type="presOf" srcId="{06E5648E-3E5F-44A6-B7EB-30F542B75696}" destId="{1981E17D-AF1C-44CC-B53E-2147BA2A14FB}" srcOrd="0" destOrd="0" presId="urn:microsoft.com/office/officeart/2009/layout/CircleArrowProcess"/>
    <dgm:cxn modelId="{A443008A-AEE1-4570-95A8-E3044E08A29C}" srcId="{06E5648E-3E5F-44A6-B7EB-30F542B75696}" destId="{C9347041-DFBE-432E-B527-88AE86F0B9CE}" srcOrd="0" destOrd="0" parTransId="{78852164-D9BA-4960-B040-8DA9AE72F140}" sibTransId="{819BED3B-B8AD-421D-A570-F2BBF5AC753C}"/>
    <dgm:cxn modelId="{C5537C95-AAC6-489D-A6EB-8B421489BA0B}" type="presOf" srcId="{C9347041-DFBE-432E-B527-88AE86F0B9CE}" destId="{57B4563C-86B0-4CED-B8C2-3EF5C8A09011}" srcOrd="0" destOrd="0" presId="urn:microsoft.com/office/officeart/2009/layout/CircleArrowProcess"/>
    <dgm:cxn modelId="{19116499-8F0C-46F8-96A4-6C55F9B8AB0D}" type="presOf" srcId="{260CE4B4-A527-4C0E-AB90-27BA3FDF212B}" destId="{778E7047-CAB5-4784-9FCF-780A0F69BAEB}" srcOrd="0" destOrd="0" presId="urn:microsoft.com/office/officeart/2009/layout/CircleArrowProcess"/>
    <dgm:cxn modelId="{73BE5AEB-D0D4-4D91-B22F-34717382E12A}" type="presOf" srcId="{12A8807C-3E83-4B8C-8665-DA7DA920C0D9}" destId="{C0102329-2595-49E7-BE47-CAC6F80DB159}" srcOrd="0" destOrd="0" presId="urn:microsoft.com/office/officeart/2009/layout/CircleArrowProcess"/>
    <dgm:cxn modelId="{7C9379EE-9DEB-42DD-894E-6611AD021FB9}" srcId="{06E5648E-3E5F-44A6-B7EB-30F542B75696}" destId="{260CE4B4-A527-4C0E-AB90-27BA3FDF212B}" srcOrd="2" destOrd="0" parTransId="{779D666D-45B3-4A89-B0E9-E9E8AD4AEDA2}" sibTransId="{88279475-7EFC-4E30-8C76-D4C970529CF3}"/>
    <dgm:cxn modelId="{A926F046-8805-42E7-8F24-66439046E9E9}" type="presParOf" srcId="{1981E17D-AF1C-44CC-B53E-2147BA2A14FB}" destId="{BCD8A72D-8CAB-47B1-9E6F-28FDF6FD995F}" srcOrd="0" destOrd="0" presId="urn:microsoft.com/office/officeart/2009/layout/CircleArrowProcess"/>
    <dgm:cxn modelId="{CCDB4AD0-0238-48B7-A962-A6742AC0F758}" type="presParOf" srcId="{BCD8A72D-8CAB-47B1-9E6F-28FDF6FD995F}" destId="{3DA6E473-49FB-4ABD-BB93-720D56069732}" srcOrd="0" destOrd="0" presId="urn:microsoft.com/office/officeart/2009/layout/CircleArrowProcess"/>
    <dgm:cxn modelId="{532C1713-86C5-495C-A6EE-DEBBDBD60428}" type="presParOf" srcId="{1981E17D-AF1C-44CC-B53E-2147BA2A14FB}" destId="{57B4563C-86B0-4CED-B8C2-3EF5C8A09011}" srcOrd="1" destOrd="0" presId="urn:microsoft.com/office/officeart/2009/layout/CircleArrowProcess"/>
    <dgm:cxn modelId="{2F9E545C-5291-4E75-AD2F-0449CA4581B9}" type="presParOf" srcId="{1981E17D-AF1C-44CC-B53E-2147BA2A14FB}" destId="{5DFD83E2-14A5-42F0-BB13-5581B2AEBB9C}" srcOrd="2" destOrd="0" presId="urn:microsoft.com/office/officeart/2009/layout/CircleArrowProcess"/>
    <dgm:cxn modelId="{21D063B7-AD77-47EF-9E2C-D19B266455D0}" type="presParOf" srcId="{5DFD83E2-14A5-42F0-BB13-5581B2AEBB9C}" destId="{F9F62B65-24BA-4BA1-9590-432351D61953}" srcOrd="0" destOrd="0" presId="urn:microsoft.com/office/officeart/2009/layout/CircleArrowProcess"/>
    <dgm:cxn modelId="{527537EB-70A5-49EF-BA36-B8F09AB88EDD}" type="presParOf" srcId="{1981E17D-AF1C-44CC-B53E-2147BA2A14FB}" destId="{C0102329-2595-49E7-BE47-CAC6F80DB159}" srcOrd="3" destOrd="0" presId="urn:microsoft.com/office/officeart/2009/layout/CircleArrowProcess"/>
    <dgm:cxn modelId="{CF0718B3-1D84-458C-8FC5-31E9C02F443F}" type="presParOf" srcId="{1981E17D-AF1C-44CC-B53E-2147BA2A14FB}" destId="{68F33B3D-FD79-4EF7-A025-ED34B7EB59D5}" srcOrd="4" destOrd="0" presId="urn:microsoft.com/office/officeart/2009/layout/CircleArrowProcess"/>
    <dgm:cxn modelId="{F18F6B74-21BE-46DD-ACD9-E78EE63857BA}" type="presParOf" srcId="{68F33B3D-FD79-4EF7-A025-ED34B7EB59D5}" destId="{F7390F50-574C-44CA-86AF-3F7B7C489D0C}" srcOrd="0" destOrd="0" presId="urn:microsoft.com/office/officeart/2009/layout/CircleArrowProcess"/>
    <dgm:cxn modelId="{BE24ACD3-4D64-46ED-825D-293D99C6F4B1}" type="presParOf" srcId="{1981E17D-AF1C-44CC-B53E-2147BA2A14FB}" destId="{778E7047-CAB5-4784-9FCF-780A0F69BAEB}" srcOrd="5" destOrd="0" presId="urn:microsoft.com/office/officeart/2009/layout/CircleArrowProcess"/>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961EEE9-D29B-49D4-A916-D01E9CEF4C2A}"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US"/>
        </a:p>
      </dgm:t>
    </dgm:pt>
    <dgm:pt modelId="{A9BD3C69-24C9-445B-B841-C71738B4CE70}">
      <dgm:prSet phldrT="[Text]"/>
      <dgm:spPr/>
      <dgm:t>
        <a:bodyPr/>
        <a:lstStyle/>
        <a:p>
          <a:r>
            <a:rPr lang="en-US" dirty="0"/>
            <a:t>GET</a:t>
          </a:r>
        </a:p>
      </dgm:t>
    </dgm:pt>
    <dgm:pt modelId="{B6619509-5876-496D-A021-519D9775BB42}" type="parTrans" cxnId="{13BF49E2-549C-4396-9E8D-EA9648181EBA}">
      <dgm:prSet/>
      <dgm:spPr/>
      <dgm:t>
        <a:bodyPr/>
        <a:lstStyle/>
        <a:p>
          <a:endParaRPr lang="en-US"/>
        </a:p>
      </dgm:t>
    </dgm:pt>
    <dgm:pt modelId="{B2D2E251-5F1D-46E3-976C-044E5D6258A4}" type="sibTrans" cxnId="{13BF49E2-549C-4396-9E8D-EA9648181EBA}">
      <dgm:prSet/>
      <dgm:spPr/>
      <dgm:t>
        <a:bodyPr/>
        <a:lstStyle/>
        <a:p>
          <a:endParaRPr lang="en-US"/>
        </a:p>
      </dgm:t>
    </dgm:pt>
    <dgm:pt modelId="{BAE1ACCC-A562-455A-AC4E-B707CCB8CDE9}">
      <dgm:prSet phldrT="[Text]"/>
      <dgm:spPr/>
      <dgm:t>
        <a:bodyPr/>
        <a:lstStyle/>
        <a:p>
          <a:r>
            <a:rPr lang="en-US" dirty="0"/>
            <a:t>JSON Response</a:t>
          </a:r>
        </a:p>
      </dgm:t>
    </dgm:pt>
    <dgm:pt modelId="{C2DFACBA-DA0A-4110-BF73-DB6A9A286385}" type="parTrans" cxnId="{CEBAEA86-277C-4EB6-8BBA-B35C56B651D6}">
      <dgm:prSet/>
      <dgm:spPr/>
      <dgm:t>
        <a:bodyPr/>
        <a:lstStyle/>
        <a:p>
          <a:endParaRPr lang="en-US"/>
        </a:p>
      </dgm:t>
    </dgm:pt>
    <dgm:pt modelId="{FA4616D3-0275-4193-AD51-C436FC86A94A}" type="sibTrans" cxnId="{CEBAEA86-277C-4EB6-8BBA-B35C56B651D6}">
      <dgm:prSet/>
      <dgm:spPr/>
      <dgm:t>
        <a:bodyPr/>
        <a:lstStyle/>
        <a:p>
          <a:endParaRPr lang="en-US"/>
        </a:p>
      </dgm:t>
    </dgm:pt>
    <dgm:pt modelId="{B7112D6D-A332-4FE1-8C5C-A04AB063FDFB}">
      <dgm:prSet phldrT="[Text]"/>
      <dgm:spPr/>
      <dgm:t>
        <a:bodyPr/>
        <a:lstStyle/>
        <a:p>
          <a:r>
            <a:rPr lang="en-US" dirty="0"/>
            <a:t>API</a:t>
          </a:r>
        </a:p>
      </dgm:t>
    </dgm:pt>
    <dgm:pt modelId="{860ABC82-FD70-4FC0-B55E-C86CEA749D1D}" type="parTrans" cxnId="{791B3806-786D-4D22-94CB-18745F08D43B}">
      <dgm:prSet/>
      <dgm:spPr/>
      <dgm:t>
        <a:bodyPr/>
        <a:lstStyle/>
        <a:p>
          <a:endParaRPr lang="en-US"/>
        </a:p>
      </dgm:t>
    </dgm:pt>
    <dgm:pt modelId="{C613A625-5AEB-4B6D-9872-553C3FAC340A}" type="sibTrans" cxnId="{791B3806-786D-4D22-94CB-18745F08D43B}">
      <dgm:prSet/>
      <dgm:spPr/>
      <dgm:t>
        <a:bodyPr/>
        <a:lstStyle/>
        <a:p>
          <a:endParaRPr lang="en-US"/>
        </a:p>
      </dgm:t>
    </dgm:pt>
    <dgm:pt modelId="{1E5543FE-DBC0-400E-81F5-DF26088065E2}">
      <dgm:prSet phldrT="[Text]"/>
      <dgm:spPr/>
      <dgm:t>
        <a:bodyPr/>
        <a:lstStyle/>
        <a:p>
          <a:r>
            <a:rPr lang="en-US" dirty="0"/>
            <a:t>Fetching Data</a:t>
          </a:r>
        </a:p>
      </dgm:t>
    </dgm:pt>
    <dgm:pt modelId="{DFF4659C-4C86-4DFF-8A99-1D2F74E77D03}" type="parTrans" cxnId="{909A4E2C-DF0F-4713-B826-E4F3A4360BE4}">
      <dgm:prSet/>
      <dgm:spPr/>
      <dgm:t>
        <a:bodyPr/>
        <a:lstStyle/>
        <a:p>
          <a:endParaRPr lang="en-US"/>
        </a:p>
      </dgm:t>
    </dgm:pt>
    <dgm:pt modelId="{29E7FDDD-7C24-4BC6-8759-03B745D2982B}" type="sibTrans" cxnId="{909A4E2C-DF0F-4713-B826-E4F3A4360BE4}">
      <dgm:prSet/>
      <dgm:spPr/>
      <dgm:t>
        <a:bodyPr/>
        <a:lstStyle/>
        <a:p>
          <a:endParaRPr lang="en-US"/>
        </a:p>
      </dgm:t>
    </dgm:pt>
    <dgm:pt modelId="{99B61E01-9E2F-4D7B-A37C-630C5E78A01F}">
      <dgm:prSet phldrT="[Text]"/>
      <dgm:spPr/>
      <dgm:t>
        <a:bodyPr/>
        <a:lstStyle/>
        <a:p>
          <a:r>
            <a:rPr lang="en-US" dirty="0"/>
            <a:t>DF</a:t>
          </a:r>
        </a:p>
      </dgm:t>
    </dgm:pt>
    <dgm:pt modelId="{E01E9C3C-5337-4E60-8D1B-AC6E4D73D697}" type="parTrans" cxnId="{AD14810D-C431-4377-BF1B-03DFBB750317}">
      <dgm:prSet/>
      <dgm:spPr/>
      <dgm:t>
        <a:bodyPr/>
        <a:lstStyle/>
        <a:p>
          <a:endParaRPr lang="en-US"/>
        </a:p>
      </dgm:t>
    </dgm:pt>
    <dgm:pt modelId="{62B4B4FA-1D11-42A9-A02D-ECD5A4E62DFC}" type="sibTrans" cxnId="{AD14810D-C431-4377-BF1B-03DFBB750317}">
      <dgm:prSet/>
      <dgm:spPr/>
      <dgm:t>
        <a:bodyPr/>
        <a:lstStyle/>
        <a:p>
          <a:endParaRPr lang="en-US"/>
        </a:p>
      </dgm:t>
    </dgm:pt>
    <dgm:pt modelId="{40DA0340-606C-496F-A6DA-A95D8B34F3FE}">
      <dgm:prSet phldrT="[Text]"/>
      <dgm:spPr/>
      <dgm:t>
        <a:bodyPr/>
        <a:lstStyle/>
        <a:p>
          <a:r>
            <a:rPr lang="en-US" dirty="0"/>
            <a:t>Unrefined Pandas DF</a:t>
          </a:r>
        </a:p>
      </dgm:t>
    </dgm:pt>
    <dgm:pt modelId="{30BE5020-729D-4361-BF8E-5268CBBE6531}" type="parTrans" cxnId="{6F7C5318-FAD1-4EAA-A484-28B5836BC18A}">
      <dgm:prSet/>
      <dgm:spPr/>
      <dgm:t>
        <a:bodyPr/>
        <a:lstStyle/>
        <a:p>
          <a:endParaRPr lang="en-US"/>
        </a:p>
      </dgm:t>
    </dgm:pt>
    <dgm:pt modelId="{D427E49D-0F20-4213-9E8A-BF64A869D3B2}" type="sibTrans" cxnId="{6F7C5318-FAD1-4EAA-A484-28B5836BC18A}">
      <dgm:prSet/>
      <dgm:spPr/>
      <dgm:t>
        <a:bodyPr/>
        <a:lstStyle/>
        <a:p>
          <a:endParaRPr lang="en-US"/>
        </a:p>
      </dgm:t>
    </dgm:pt>
    <dgm:pt modelId="{870F7B11-91F5-42A3-8FC8-4059AA4EC964}" type="pres">
      <dgm:prSet presAssocID="{3961EEE9-D29B-49D4-A916-D01E9CEF4C2A}" presName="rootnode" presStyleCnt="0">
        <dgm:presLayoutVars>
          <dgm:chMax/>
          <dgm:chPref/>
          <dgm:dir/>
          <dgm:animLvl val="lvl"/>
        </dgm:presLayoutVars>
      </dgm:prSet>
      <dgm:spPr/>
    </dgm:pt>
    <dgm:pt modelId="{F4306AB9-7D30-4433-A38A-F63CCC5E69F8}" type="pres">
      <dgm:prSet presAssocID="{A9BD3C69-24C9-445B-B841-C71738B4CE70}" presName="composite" presStyleCnt="0"/>
      <dgm:spPr/>
    </dgm:pt>
    <dgm:pt modelId="{7BD25977-002E-4ADB-9273-59AB9AD29E9C}" type="pres">
      <dgm:prSet presAssocID="{A9BD3C69-24C9-445B-B841-C71738B4CE70}" presName="bentUpArrow1" presStyleLbl="alignImgPlace1" presStyleIdx="0" presStyleCnt="2"/>
      <dgm:spPr/>
    </dgm:pt>
    <dgm:pt modelId="{C2882DC4-4707-4598-93B1-B3631898998A}" type="pres">
      <dgm:prSet presAssocID="{A9BD3C69-24C9-445B-B841-C71738B4CE70}" presName="ParentText" presStyleLbl="node1" presStyleIdx="0" presStyleCnt="3">
        <dgm:presLayoutVars>
          <dgm:chMax val="1"/>
          <dgm:chPref val="1"/>
          <dgm:bulletEnabled val="1"/>
        </dgm:presLayoutVars>
      </dgm:prSet>
      <dgm:spPr/>
    </dgm:pt>
    <dgm:pt modelId="{E6047964-B4BB-4912-AFDE-60CF4A42CE03}" type="pres">
      <dgm:prSet presAssocID="{A9BD3C69-24C9-445B-B841-C71738B4CE70}" presName="ChildText" presStyleLbl="revTx" presStyleIdx="0" presStyleCnt="3">
        <dgm:presLayoutVars>
          <dgm:chMax val="0"/>
          <dgm:chPref val="0"/>
          <dgm:bulletEnabled val="1"/>
        </dgm:presLayoutVars>
      </dgm:prSet>
      <dgm:spPr/>
    </dgm:pt>
    <dgm:pt modelId="{32ECAF2E-5696-48F2-87BA-CC65D8C73165}" type="pres">
      <dgm:prSet presAssocID="{B2D2E251-5F1D-46E3-976C-044E5D6258A4}" presName="sibTrans" presStyleCnt="0"/>
      <dgm:spPr/>
    </dgm:pt>
    <dgm:pt modelId="{3D403190-615F-47C4-8108-624C3EAE3DC5}" type="pres">
      <dgm:prSet presAssocID="{B7112D6D-A332-4FE1-8C5C-A04AB063FDFB}" presName="composite" presStyleCnt="0"/>
      <dgm:spPr/>
    </dgm:pt>
    <dgm:pt modelId="{D3A76A3C-CB59-4B0F-B93A-8C2B7A9A49AD}" type="pres">
      <dgm:prSet presAssocID="{B7112D6D-A332-4FE1-8C5C-A04AB063FDFB}" presName="bentUpArrow1" presStyleLbl="alignImgPlace1" presStyleIdx="1" presStyleCnt="2"/>
      <dgm:spPr/>
    </dgm:pt>
    <dgm:pt modelId="{E965755E-23C0-49BD-8FB1-FA0CF93EE9DA}" type="pres">
      <dgm:prSet presAssocID="{B7112D6D-A332-4FE1-8C5C-A04AB063FDFB}" presName="ParentText" presStyleLbl="node1" presStyleIdx="1" presStyleCnt="3">
        <dgm:presLayoutVars>
          <dgm:chMax val="1"/>
          <dgm:chPref val="1"/>
          <dgm:bulletEnabled val="1"/>
        </dgm:presLayoutVars>
      </dgm:prSet>
      <dgm:spPr/>
    </dgm:pt>
    <dgm:pt modelId="{1D793E74-3130-4584-8B86-20FBAF8DB693}" type="pres">
      <dgm:prSet presAssocID="{B7112D6D-A332-4FE1-8C5C-A04AB063FDFB}" presName="ChildText" presStyleLbl="revTx" presStyleIdx="1" presStyleCnt="3">
        <dgm:presLayoutVars>
          <dgm:chMax val="0"/>
          <dgm:chPref val="0"/>
          <dgm:bulletEnabled val="1"/>
        </dgm:presLayoutVars>
      </dgm:prSet>
      <dgm:spPr/>
    </dgm:pt>
    <dgm:pt modelId="{A69D5907-EA31-4FC5-BE64-1F725F384973}" type="pres">
      <dgm:prSet presAssocID="{C613A625-5AEB-4B6D-9872-553C3FAC340A}" presName="sibTrans" presStyleCnt="0"/>
      <dgm:spPr/>
    </dgm:pt>
    <dgm:pt modelId="{AABA194D-DAB5-4D49-806F-7E5B37BB30A0}" type="pres">
      <dgm:prSet presAssocID="{99B61E01-9E2F-4D7B-A37C-630C5E78A01F}" presName="composite" presStyleCnt="0"/>
      <dgm:spPr/>
    </dgm:pt>
    <dgm:pt modelId="{2BC91CEA-28B9-4053-B8BE-5A3460CB2BF8}" type="pres">
      <dgm:prSet presAssocID="{99B61E01-9E2F-4D7B-A37C-630C5E78A01F}" presName="ParentText" presStyleLbl="node1" presStyleIdx="2" presStyleCnt="3">
        <dgm:presLayoutVars>
          <dgm:chMax val="1"/>
          <dgm:chPref val="1"/>
          <dgm:bulletEnabled val="1"/>
        </dgm:presLayoutVars>
      </dgm:prSet>
      <dgm:spPr/>
    </dgm:pt>
    <dgm:pt modelId="{07448363-5E6B-49E6-93BD-71F6BAFDBA6F}" type="pres">
      <dgm:prSet presAssocID="{99B61E01-9E2F-4D7B-A37C-630C5E78A01F}" presName="FinalChildText" presStyleLbl="revTx" presStyleIdx="2" presStyleCnt="3">
        <dgm:presLayoutVars>
          <dgm:chMax val="0"/>
          <dgm:chPref val="0"/>
          <dgm:bulletEnabled val="1"/>
        </dgm:presLayoutVars>
      </dgm:prSet>
      <dgm:spPr/>
    </dgm:pt>
  </dgm:ptLst>
  <dgm:cxnLst>
    <dgm:cxn modelId="{791B3806-786D-4D22-94CB-18745F08D43B}" srcId="{3961EEE9-D29B-49D4-A916-D01E9CEF4C2A}" destId="{B7112D6D-A332-4FE1-8C5C-A04AB063FDFB}" srcOrd="1" destOrd="0" parTransId="{860ABC82-FD70-4FC0-B55E-C86CEA749D1D}" sibTransId="{C613A625-5AEB-4B6D-9872-553C3FAC340A}"/>
    <dgm:cxn modelId="{AD14810D-C431-4377-BF1B-03DFBB750317}" srcId="{3961EEE9-D29B-49D4-A916-D01E9CEF4C2A}" destId="{99B61E01-9E2F-4D7B-A37C-630C5E78A01F}" srcOrd="2" destOrd="0" parTransId="{E01E9C3C-5337-4E60-8D1B-AC6E4D73D697}" sibTransId="{62B4B4FA-1D11-42A9-A02D-ECD5A4E62DFC}"/>
    <dgm:cxn modelId="{6F7C5318-FAD1-4EAA-A484-28B5836BC18A}" srcId="{99B61E01-9E2F-4D7B-A37C-630C5E78A01F}" destId="{40DA0340-606C-496F-A6DA-A95D8B34F3FE}" srcOrd="0" destOrd="0" parTransId="{30BE5020-729D-4361-BF8E-5268CBBE6531}" sibTransId="{D427E49D-0F20-4213-9E8A-BF64A869D3B2}"/>
    <dgm:cxn modelId="{909A4E2C-DF0F-4713-B826-E4F3A4360BE4}" srcId="{B7112D6D-A332-4FE1-8C5C-A04AB063FDFB}" destId="{1E5543FE-DBC0-400E-81F5-DF26088065E2}" srcOrd="0" destOrd="0" parTransId="{DFF4659C-4C86-4DFF-8A99-1D2F74E77D03}" sibTransId="{29E7FDDD-7C24-4BC6-8759-03B745D2982B}"/>
    <dgm:cxn modelId="{2567BB40-64A3-4B56-9F5A-EF1E16A08C93}" type="presOf" srcId="{BAE1ACCC-A562-455A-AC4E-B707CCB8CDE9}" destId="{E6047964-B4BB-4912-AFDE-60CF4A42CE03}" srcOrd="0" destOrd="0" presId="urn:microsoft.com/office/officeart/2005/8/layout/StepDownProcess"/>
    <dgm:cxn modelId="{18730153-4060-4DC5-8308-D3D8D05A2ADB}" type="presOf" srcId="{1E5543FE-DBC0-400E-81F5-DF26088065E2}" destId="{1D793E74-3130-4584-8B86-20FBAF8DB693}" srcOrd="0" destOrd="0" presId="urn:microsoft.com/office/officeart/2005/8/layout/StepDownProcess"/>
    <dgm:cxn modelId="{CEBAEA86-277C-4EB6-8BBA-B35C56B651D6}" srcId="{A9BD3C69-24C9-445B-B841-C71738B4CE70}" destId="{BAE1ACCC-A562-455A-AC4E-B707CCB8CDE9}" srcOrd="0" destOrd="0" parTransId="{C2DFACBA-DA0A-4110-BF73-DB6A9A286385}" sibTransId="{FA4616D3-0275-4193-AD51-C436FC86A94A}"/>
    <dgm:cxn modelId="{CB504F9E-0FD9-486B-A865-56614FB42055}" type="presOf" srcId="{3961EEE9-D29B-49D4-A916-D01E9CEF4C2A}" destId="{870F7B11-91F5-42A3-8FC8-4059AA4EC964}" srcOrd="0" destOrd="0" presId="urn:microsoft.com/office/officeart/2005/8/layout/StepDownProcess"/>
    <dgm:cxn modelId="{A98E58B9-565B-4E9E-9DFD-623F32C7C8C1}" type="presOf" srcId="{A9BD3C69-24C9-445B-B841-C71738B4CE70}" destId="{C2882DC4-4707-4598-93B1-B3631898998A}" srcOrd="0" destOrd="0" presId="urn:microsoft.com/office/officeart/2005/8/layout/StepDownProcess"/>
    <dgm:cxn modelId="{2C59EFBC-0252-44EA-B126-E7B232967F6C}" type="presOf" srcId="{40DA0340-606C-496F-A6DA-A95D8B34F3FE}" destId="{07448363-5E6B-49E6-93BD-71F6BAFDBA6F}" srcOrd="0" destOrd="0" presId="urn:microsoft.com/office/officeart/2005/8/layout/StepDownProcess"/>
    <dgm:cxn modelId="{1444F0DA-1032-450D-9F68-8956668E814D}" type="presOf" srcId="{99B61E01-9E2F-4D7B-A37C-630C5E78A01F}" destId="{2BC91CEA-28B9-4053-B8BE-5A3460CB2BF8}" srcOrd="0" destOrd="0" presId="urn:microsoft.com/office/officeart/2005/8/layout/StepDownProcess"/>
    <dgm:cxn modelId="{13BF49E2-549C-4396-9E8D-EA9648181EBA}" srcId="{3961EEE9-D29B-49D4-A916-D01E9CEF4C2A}" destId="{A9BD3C69-24C9-445B-B841-C71738B4CE70}" srcOrd="0" destOrd="0" parTransId="{B6619509-5876-496D-A021-519D9775BB42}" sibTransId="{B2D2E251-5F1D-46E3-976C-044E5D6258A4}"/>
    <dgm:cxn modelId="{C523EFF3-C5D4-4E8E-B961-9AF0F4C3781A}" type="presOf" srcId="{B7112D6D-A332-4FE1-8C5C-A04AB063FDFB}" destId="{E965755E-23C0-49BD-8FB1-FA0CF93EE9DA}" srcOrd="0" destOrd="0" presId="urn:microsoft.com/office/officeart/2005/8/layout/StepDownProcess"/>
    <dgm:cxn modelId="{2579F13B-179B-4250-BFEE-55D466D5F96C}" type="presParOf" srcId="{870F7B11-91F5-42A3-8FC8-4059AA4EC964}" destId="{F4306AB9-7D30-4433-A38A-F63CCC5E69F8}" srcOrd="0" destOrd="0" presId="urn:microsoft.com/office/officeart/2005/8/layout/StepDownProcess"/>
    <dgm:cxn modelId="{D5438DFC-A93A-4F22-B644-1BE9F7BE1E73}" type="presParOf" srcId="{F4306AB9-7D30-4433-A38A-F63CCC5E69F8}" destId="{7BD25977-002E-4ADB-9273-59AB9AD29E9C}" srcOrd="0" destOrd="0" presId="urn:microsoft.com/office/officeart/2005/8/layout/StepDownProcess"/>
    <dgm:cxn modelId="{A5CA9C06-7027-4C20-94BF-F1A5197A7F96}" type="presParOf" srcId="{F4306AB9-7D30-4433-A38A-F63CCC5E69F8}" destId="{C2882DC4-4707-4598-93B1-B3631898998A}" srcOrd="1" destOrd="0" presId="urn:microsoft.com/office/officeart/2005/8/layout/StepDownProcess"/>
    <dgm:cxn modelId="{553D9D35-6C6E-42DF-A87B-27FE8979BAC3}" type="presParOf" srcId="{F4306AB9-7D30-4433-A38A-F63CCC5E69F8}" destId="{E6047964-B4BB-4912-AFDE-60CF4A42CE03}" srcOrd="2" destOrd="0" presId="urn:microsoft.com/office/officeart/2005/8/layout/StepDownProcess"/>
    <dgm:cxn modelId="{0E64A9C8-85BF-4342-930E-6F9188C9F692}" type="presParOf" srcId="{870F7B11-91F5-42A3-8FC8-4059AA4EC964}" destId="{32ECAF2E-5696-48F2-87BA-CC65D8C73165}" srcOrd="1" destOrd="0" presId="urn:microsoft.com/office/officeart/2005/8/layout/StepDownProcess"/>
    <dgm:cxn modelId="{E8F5C4D3-7E84-40C5-A58F-6ACA349FA12F}" type="presParOf" srcId="{870F7B11-91F5-42A3-8FC8-4059AA4EC964}" destId="{3D403190-615F-47C4-8108-624C3EAE3DC5}" srcOrd="2" destOrd="0" presId="urn:microsoft.com/office/officeart/2005/8/layout/StepDownProcess"/>
    <dgm:cxn modelId="{B41DA2C5-927E-44D0-BBC0-D8B83DDA225F}" type="presParOf" srcId="{3D403190-615F-47C4-8108-624C3EAE3DC5}" destId="{D3A76A3C-CB59-4B0F-B93A-8C2B7A9A49AD}" srcOrd="0" destOrd="0" presId="urn:microsoft.com/office/officeart/2005/8/layout/StepDownProcess"/>
    <dgm:cxn modelId="{5AA83502-8008-46E9-B63F-AADE2DCE0AC1}" type="presParOf" srcId="{3D403190-615F-47C4-8108-624C3EAE3DC5}" destId="{E965755E-23C0-49BD-8FB1-FA0CF93EE9DA}" srcOrd="1" destOrd="0" presId="urn:microsoft.com/office/officeart/2005/8/layout/StepDownProcess"/>
    <dgm:cxn modelId="{679E5261-F633-4F13-9018-81C347E0DE80}" type="presParOf" srcId="{3D403190-615F-47C4-8108-624C3EAE3DC5}" destId="{1D793E74-3130-4584-8B86-20FBAF8DB693}" srcOrd="2" destOrd="0" presId="urn:microsoft.com/office/officeart/2005/8/layout/StepDownProcess"/>
    <dgm:cxn modelId="{10B09DCA-0E32-4574-95B9-056D2179F50F}" type="presParOf" srcId="{870F7B11-91F5-42A3-8FC8-4059AA4EC964}" destId="{A69D5907-EA31-4FC5-BE64-1F725F384973}" srcOrd="3" destOrd="0" presId="urn:microsoft.com/office/officeart/2005/8/layout/StepDownProcess"/>
    <dgm:cxn modelId="{5D4ECDDF-788B-4F2B-B9C9-08D0EE9EAFA1}" type="presParOf" srcId="{870F7B11-91F5-42A3-8FC8-4059AA4EC964}" destId="{AABA194D-DAB5-4D49-806F-7E5B37BB30A0}" srcOrd="4" destOrd="0" presId="urn:microsoft.com/office/officeart/2005/8/layout/StepDownProcess"/>
    <dgm:cxn modelId="{CF826773-CFB1-4E91-872C-D12F9B33A4E3}" type="presParOf" srcId="{AABA194D-DAB5-4D49-806F-7E5B37BB30A0}" destId="{2BC91CEA-28B9-4053-B8BE-5A3460CB2BF8}" srcOrd="0" destOrd="0" presId="urn:microsoft.com/office/officeart/2005/8/layout/StepDownProcess"/>
    <dgm:cxn modelId="{D3A01FA0-947C-4938-9D40-F6B24ABBC5E9}" type="presParOf" srcId="{AABA194D-DAB5-4D49-806F-7E5B37BB30A0}" destId="{07448363-5E6B-49E6-93BD-71F6BAFDBA6F}" srcOrd="1" destOrd="0" presId="urn:microsoft.com/office/officeart/2005/8/layout/StepDown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44C3C5-D3FC-4DE6-A8FE-A12CA429CDED}" type="doc">
      <dgm:prSet loTypeId="urn:microsoft.com/office/officeart/2005/8/layout/hProcess3" loCatId="process" qsTypeId="urn:microsoft.com/office/officeart/2005/8/quickstyle/simple1" qsCatId="simple" csTypeId="urn:microsoft.com/office/officeart/2005/8/colors/accent1_2" csCatId="accent1" phldr="1"/>
      <dgm:spPr/>
    </dgm:pt>
    <dgm:pt modelId="{4BF5D5AA-F0B1-4E00-B414-FC9D9ACE76C5}">
      <dgm:prSet phldrT="[Text]"/>
      <dgm:spPr/>
      <dgm:t>
        <a:bodyPr/>
        <a:lstStyle/>
        <a:p>
          <a:r>
            <a:rPr lang="en-US" dirty="0"/>
            <a:t>Processing</a:t>
          </a:r>
        </a:p>
      </dgm:t>
    </dgm:pt>
    <dgm:pt modelId="{2390780D-A993-4A03-ADFC-C7C0D70D9FAE}" type="parTrans" cxnId="{71E8CE5A-D33E-4F47-A929-F7AFDAFE4AF0}">
      <dgm:prSet/>
      <dgm:spPr/>
      <dgm:t>
        <a:bodyPr/>
        <a:lstStyle/>
        <a:p>
          <a:endParaRPr lang="en-US"/>
        </a:p>
      </dgm:t>
    </dgm:pt>
    <dgm:pt modelId="{4AA0007D-E9EF-4BF2-A1BA-19A8CC4943F2}" type="sibTrans" cxnId="{71E8CE5A-D33E-4F47-A929-F7AFDAFE4AF0}">
      <dgm:prSet/>
      <dgm:spPr/>
      <dgm:t>
        <a:bodyPr/>
        <a:lstStyle/>
        <a:p>
          <a:endParaRPr lang="en-US"/>
        </a:p>
      </dgm:t>
    </dgm:pt>
    <dgm:pt modelId="{8818E986-212D-4E7F-BB9C-386FB604155E}">
      <dgm:prSet phldrT="[Text]"/>
      <dgm:spPr/>
      <dgm:t>
        <a:bodyPr/>
        <a:lstStyle/>
        <a:p>
          <a:r>
            <a:rPr lang="en-US" dirty="0"/>
            <a:t>Training</a:t>
          </a:r>
        </a:p>
      </dgm:t>
    </dgm:pt>
    <dgm:pt modelId="{F1981073-C058-4ACF-99F9-848DB851D715}" type="parTrans" cxnId="{6F6A492F-B219-4B5C-8FCC-B2857EB5F774}">
      <dgm:prSet/>
      <dgm:spPr/>
      <dgm:t>
        <a:bodyPr/>
        <a:lstStyle/>
        <a:p>
          <a:endParaRPr lang="en-US"/>
        </a:p>
      </dgm:t>
    </dgm:pt>
    <dgm:pt modelId="{5F5C6F4C-381C-4C13-866E-29AD9876CDEB}" type="sibTrans" cxnId="{6F6A492F-B219-4B5C-8FCC-B2857EB5F774}">
      <dgm:prSet/>
      <dgm:spPr/>
      <dgm:t>
        <a:bodyPr/>
        <a:lstStyle/>
        <a:p>
          <a:endParaRPr lang="en-US"/>
        </a:p>
      </dgm:t>
    </dgm:pt>
    <dgm:pt modelId="{B29B1D81-D9D3-41B0-9432-CB6AB7F63C39}">
      <dgm:prSet phldrT="[Text]"/>
      <dgm:spPr/>
      <dgm:t>
        <a:bodyPr/>
        <a:lstStyle/>
        <a:p>
          <a:r>
            <a:rPr lang="en-US" dirty="0"/>
            <a:t>Evaluation</a:t>
          </a:r>
        </a:p>
      </dgm:t>
    </dgm:pt>
    <dgm:pt modelId="{800707B5-11FA-4A82-A136-79F59911211B}" type="parTrans" cxnId="{E0416F42-01C7-4992-AD85-C897F166BC52}">
      <dgm:prSet/>
      <dgm:spPr/>
      <dgm:t>
        <a:bodyPr/>
        <a:lstStyle/>
        <a:p>
          <a:endParaRPr lang="en-US"/>
        </a:p>
      </dgm:t>
    </dgm:pt>
    <dgm:pt modelId="{C4969B6A-DCEF-436C-9BDE-F880C46DFAC8}" type="sibTrans" cxnId="{E0416F42-01C7-4992-AD85-C897F166BC52}">
      <dgm:prSet/>
      <dgm:spPr/>
      <dgm:t>
        <a:bodyPr/>
        <a:lstStyle/>
        <a:p>
          <a:endParaRPr lang="en-US"/>
        </a:p>
      </dgm:t>
    </dgm:pt>
    <dgm:pt modelId="{5A394784-C087-4404-8C22-49724C502CB3}" type="pres">
      <dgm:prSet presAssocID="{C944C3C5-D3FC-4DE6-A8FE-A12CA429CDED}" presName="Name0" presStyleCnt="0">
        <dgm:presLayoutVars>
          <dgm:dir/>
          <dgm:animLvl val="lvl"/>
          <dgm:resizeHandles val="exact"/>
        </dgm:presLayoutVars>
      </dgm:prSet>
      <dgm:spPr/>
    </dgm:pt>
    <dgm:pt modelId="{F909BD3D-179B-4843-B2A3-7B1EC707A859}" type="pres">
      <dgm:prSet presAssocID="{C944C3C5-D3FC-4DE6-A8FE-A12CA429CDED}" presName="dummy" presStyleCnt="0"/>
      <dgm:spPr/>
    </dgm:pt>
    <dgm:pt modelId="{59CF68C9-01BE-4C62-9109-B357BD6EC6AB}" type="pres">
      <dgm:prSet presAssocID="{C944C3C5-D3FC-4DE6-A8FE-A12CA429CDED}" presName="linH" presStyleCnt="0"/>
      <dgm:spPr/>
    </dgm:pt>
    <dgm:pt modelId="{7404B360-975C-42A1-811F-828C5BB9C467}" type="pres">
      <dgm:prSet presAssocID="{C944C3C5-D3FC-4DE6-A8FE-A12CA429CDED}" presName="padding1" presStyleCnt="0"/>
      <dgm:spPr/>
    </dgm:pt>
    <dgm:pt modelId="{AC3A7591-EF4C-403D-9516-F800A93335F7}" type="pres">
      <dgm:prSet presAssocID="{4BF5D5AA-F0B1-4E00-B414-FC9D9ACE76C5}" presName="linV" presStyleCnt="0"/>
      <dgm:spPr/>
    </dgm:pt>
    <dgm:pt modelId="{B85F58DF-D9B4-4A80-B92A-0F6E6C65D754}" type="pres">
      <dgm:prSet presAssocID="{4BF5D5AA-F0B1-4E00-B414-FC9D9ACE76C5}" presName="spVertical1" presStyleCnt="0"/>
      <dgm:spPr/>
    </dgm:pt>
    <dgm:pt modelId="{15D129F3-DCEB-4E2A-A672-95BAEDCE0C34}" type="pres">
      <dgm:prSet presAssocID="{4BF5D5AA-F0B1-4E00-B414-FC9D9ACE76C5}" presName="parTx" presStyleLbl="revTx" presStyleIdx="0" presStyleCnt="3">
        <dgm:presLayoutVars>
          <dgm:chMax val="0"/>
          <dgm:chPref val="0"/>
          <dgm:bulletEnabled val="1"/>
        </dgm:presLayoutVars>
      </dgm:prSet>
      <dgm:spPr/>
    </dgm:pt>
    <dgm:pt modelId="{7A3C9AAC-492F-4A21-A445-907E6AB0E384}" type="pres">
      <dgm:prSet presAssocID="{4BF5D5AA-F0B1-4E00-B414-FC9D9ACE76C5}" presName="spVertical2" presStyleCnt="0"/>
      <dgm:spPr/>
    </dgm:pt>
    <dgm:pt modelId="{7E11F7C6-DA13-421D-B51A-1C9D985BF33E}" type="pres">
      <dgm:prSet presAssocID="{4BF5D5AA-F0B1-4E00-B414-FC9D9ACE76C5}" presName="spVertical3" presStyleCnt="0"/>
      <dgm:spPr/>
    </dgm:pt>
    <dgm:pt modelId="{9688EC6F-99A8-49A5-A975-A8DA7FFBD069}" type="pres">
      <dgm:prSet presAssocID="{4AA0007D-E9EF-4BF2-A1BA-19A8CC4943F2}" presName="space" presStyleCnt="0"/>
      <dgm:spPr/>
    </dgm:pt>
    <dgm:pt modelId="{8B7531D7-35DA-4387-A08E-E3C60AB571C3}" type="pres">
      <dgm:prSet presAssocID="{8818E986-212D-4E7F-BB9C-386FB604155E}" presName="linV" presStyleCnt="0"/>
      <dgm:spPr/>
    </dgm:pt>
    <dgm:pt modelId="{4E782266-DB34-4B3F-8BF7-7571AB8C4255}" type="pres">
      <dgm:prSet presAssocID="{8818E986-212D-4E7F-BB9C-386FB604155E}" presName="spVertical1" presStyleCnt="0"/>
      <dgm:spPr/>
    </dgm:pt>
    <dgm:pt modelId="{6834B604-E458-4DC0-AA85-0C70F7301FF4}" type="pres">
      <dgm:prSet presAssocID="{8818E986-212D-4E7F-BB9C-386FB604155E}" presName="parTx" presStyleLbl="revTx" presStyleIdx="1" presStyleCnt="3">
        <dgm:presLayoutVars>
          <dgm:chMax val="0"/>
          <dgm:chPref val="0"/>
          <dgm:bulletEnabled val="1"/>
        </dgm:presLayoutVars>
      </dgm:prSet>
      <dgm:spPr/>
    </dgm:pt>
    <dgm:pt modelId="{3C89A0E3-C15B-4D8F-B0B6-16DE58BA44DD}" type="pres">
      <dgm:prSet presAssocID="{8818E986-212D-4E7F-BB9C-386FB604155E}" presName="spVertical2" presStyleCnt="0"/>
      <dgm:spPr/>
    </dgm:pt>
    <dgm:pt modelId="{D71E0C1D-E959-405C-8B9D-C8A3862D16D9}" type="pres">
      <dgm:prSet presAssocID="{8818E986-212D-4E7F-BB9C-386FB604155E}" presName="spVertical3" presStyleCnt="0"/>
      <dgm:spPr/>
    </dgm:pt>
    <dgm:pt modelId="{D70C9E81-AF55-4BAE-AB17-28BAB55A78FE}" type="pres">
      <dgm:prSet presAssocID="{5F5C6F4C-381C-4C13-866E-29AD9876CDEB}" presName="space" presStyleCnt="0"/>
      <dgm:spPr/>
    </dgm:pt>
    <dgm:pt modelId="{D82466E4-8700-43B4-A3FF-94D34A303658}" type="pres">
      <dgm:prSet presAssocID="{B29B1D81-D9D3-41B0-9432-CB6AB7F63C39}" presName="linV" presStyleCnt="0"/>
      <dgm:spPr/>
    </dgm:pt>
    <dgm:pt modelId="{69EFC2FA-7BBE-4BB9-8285-8AB6A10D46A9}" type="pres">
      <dgm:prSet presAssocID="{B29B1D81-D9D3-41B0-9432-CB6AB7F63C39}" presName="spVertical1" presStyleCnt="0"/>
      <dgm:spPr/>
    </dgm:pt>
    <dgm:pt modelId="{03F3BE90-660C-413D-BB90-75B363E97BD4}" type="pres">
      <dgm:prSet presAssocID="{B29B1D81-D9D3-41B0-9432-CB6AB7F63C39}" presName="parTx" presStyleLbl="revTx" presStyleIdx="2" presStyleCnt="3">
        <dgm:presLayoutVars>
          <dgm:chMax val="0"/>
          <dgm:chPref val="0"/>
          <dgm:bulletEnabled val="1"/>
        </dgm:presLayoutVars>
      </dgm:prSet>
      <dgm:spPr/>
    </dgm:pt>
    <dgm:pt modelId="{83BE0A56-B1DE-4456-8B13-8B098CA3EEDE}" type="pres">
      <dgm:prSet presAssocID="{B29B1D81-D9D3-41B0-9432-CB6AB7F63C39}" presName="spVertical2" presStyleCnt="0"/>
      <dgm:spPr/>
    </dgm:pt>
    <dgm:pt modelId="{CA994DAD-BAEC-4A14-B328-672755BCD40C}" type="pres">
      <dgm:prSet presAssocID="{B29B1D81-D9D3-41B0-9432-CB6AB7F63C39}" presName="spVertical3" presStyleCnt="0"/>
      <dgm:spPr/>
    </dgm:pt>
    <dgm:pt modelId="{066C8093-0CC8-4693-A25E-0BC6D949FA51}" type="pres">
      <dgm:prSet presAssocID="{C944C3C5-D3FC-4DE6-A8FE-A12CA429CDED}" presName="padding2" presStyleCnt="0"/>
      <dgm:spPr/>
    </dgm:pt>
    <dgm:pt modelId="{AF72A2CD-ABFA-4C8A-B3F7-158569EEF424}" type="pres">
      <dgm:prSet presAssocID="{C944C3C5-D3FC-4DE6-A8FE-A12CA429CDED}" presName="negArrow" presStyleCnt="0"/>
      <dgm:spPr/>
    </dgm:pt>
    <dgm:pt modelId="{06C7809D-6684-4A08-9242-BF69BE7A0A86}" type="pres">
      <dgm:prSet presAssocID="{C944C3C5-D3FC-4DE6-A8FE-A12CA429CDED}" presName="backgroundArrow" presStyleLbl="node1" presStyleIdx="0" presStyleCnt="1"/>
      <dgm:spPr/>
    </dgm:pt>
  </dgm:ptLst>
  <dgm:cxnLst>
    <dgm:cxn modelId="{6F6A492F-B219-4B5C-8FCC-B2857EB5F774}" srcId="{C944C3C5-D3FC-4DE6-A8FE-A12CA429CDED}" destId="{8818E986-212D-4E7F-BB9C-386FB604155E}" srcOrd="1" destOrd="0" parTransId="{F1981073-C058-4ACF-99F9-848DB851D715}" sibTransId="{5F5C6F4C-381C-4C13-866E-29AD9876CDEB}"/>
    <dgm:cxn modelId="{F529AE3D-0773-4952-83C8-93AD34A5AB0C}" type="presOf" srcId="{B29B1D81-D9D3-41B0-9432-CB6AB7F63C39}" destId="{03F3BE90-660C-413D-BB90-75B363E97BD4}" srcOrd="0" destOrd="0" presId="urn:microsoft.com/office/officeart/2005/8/layout/hProcess3"/>
    <dgm:cxn modelId="{E0416F42-01C7-4992-AD85-C897F166BC52}" srcId="{C944C3C5-D3FC-4DE6-A8FE-A12CA429CDED}" destId="{B29B1D81-D9D3-41B0-9432-CB6AB7F63C39}" srcOrd="2" destOrd="0" parTransId="{800707B5-11FA-4A82-A136-79F59911211B}" sibTransId="{C4969B6A-DCEF-436C-9BDE-F880C46DFAC8}"/>
    <dgm:cxn modelId="{66D6435A-4316-4A68-91B9-1EB09AD77A0F}" type="presOf" srcId="{4BF5D5AA-F0B1-4E00-B414-FC9D9ACE76C5}" destId="{15D129F3-DCEB-4E2A-A672-95BAEDCE0C34}" srcOrd="0" destOrd="0" presId="urn:microsoft.com/office/officeart/2005/8/layout/hProcess3"/>
    <dgm:cxn modelId="{71E8CE5A-D33E-4F47-A929-F7AFDAFE4AF0}" srcId="{C944C3C5-D3FC-4DE6-A8FE-A12CA429CDED}" destId="{4BF5D5AA-F0B1-4E00-B414-FC9D9ACE76C5}" srcOrd="0" destOrd="0" parTransId="{2390780D-A993-4A03-ADFC-C7C0D70D9FAE}" sibTransId="{4AA0007D-E9EF-4BF2-A1BA-19A8CC4943F2}"/>
    <dgm:cxn modelId="{E6178B87-32B1-4CEA-BE1E-5B8C08D4EF73}" type="presOf" srcId="{8818E986-212D-4E7F-BB9C-386FB604155E}" destId="{6834B604-E458-4DC0-AA85-0C70F7301FF4}" srcOrd="0" destOrd="0" presId="urn:microsoft.com/office/officeart/2005/8/layout/hProcess3"/>
    <dgm:cxn modelId="{9B18A1EF-A664-42AB-A1DF-E5E64F2013C1}" type="presOf" srcId="{C944C3C5-D3FC-4DE6-A8FE-A12CA429CDED}" destId="{5A394784-C087-4404-8C22-49724C502CB3}" srcOrd="0" destOrd="0" presId="urn:microsoft.com/office/officeart/2005/8/layout/hProcess3"/>
    <dgm:cxn modelId="{0374235F-3849-4229-A931-47E86C8C38D8}" type="presParOf" srcId="{5A394784-C087-4404-8C22-49724C502CB3}" destId="{F909BD3D-179B-4843-B2A3-7B1EC707A859}" srcOrd="0" destOrd="0" presId="urn:microsoft.com/office/officeart/2005/8/layout/hProcess3"/>
    <dgm:cxn modelId="{5A7F1364-14B5-427D-AB45-C74D4CE76685}" type="presParOf" srcId="{5A394784-C087-4404-8C22-49724C502CB3}" destId="{59CF68C9-01BE-4C62-9109-B357BD6EC6AB}" srcOrd="1" destOrd="0" presId="urn:microsoft.com/office/officeart/2005/8/layout/hProcess3"/>
    <dgm:cxn modelId="{66198C7D-CAEE-4113-BED8-FA4C5D6563D3}" type="presParOf" srcId="{59CF68C9-01BE-4C62-9109-B357BD6EC6AB}" destId="{7404B360-975C-42A1-811F-828C5BB9C467}" srcOrd="0" destOrd="0" presId="urn:microsoft.com/office/officeart/2005/8/layout/hProcess3"/>
    <dgm:cxn modelId="{51E9DD9D-0BDD-4B94-8751-9BC2C921A988}" type="presParOf" srcId="{59CF68C9-01BE-4C62-9109-B357BD6EC6AB}" destId="{AC3A7591-EF4C-403D-9516-F800A93335F7}" srcOrd="1" destOrd="0" presId="urn:microsoft.com/office/officeart/2005/8/layout/hProcess3"/>
    <dgm:cxn modelId="{743DB472-4CF9-426F-B999-9B2EE2C7357C}" type="presParOf" srcId="{AC3A7591-EF4C-403D-9516-F800A93335F7}" destId="{B85F58DF-D9B4-4A80-B92A-0F6E6C65D754}" srcOrd="0" destOrd="0" presId="urn:microsoft.com/office/officeart/2005/8/layout/hProcess3"/>
    <dgm:cxn modelId="{B27F0402-0193-4F27-9150-D4BD90E691E1}" type="presParOf" srcId="{AC3A7591-EF4C-403D-9516-F800A93335F7}" destId="{15D129F3-DCEB-4E2A-A672-95BAEDCE0C34}" srcOrd="1" destOrd="0" presId="urn:microsoft.com/office/officeart/2005/8/layout/hProcess3"/>
    <dgm:cxn modelId="{57ED4844-06CA-4818-8845-8D6704D0A768}" type="presParOf" srcId="{AC3A7591-EF4C-403D-9516-F800A93335F7}" destId="{7A3C9AAC-492F-4A21-A445-907E6AB0E384}" srcOrd="2" destOrd="0" presId="urn:microsoft.com/office/officeart/2005/8/layout/hProcess3"/>
    <dgm:cxn modelId="{DBBCA356-B31F-40C9-A8D0-8472FB97B694}" type="presParOf" srcId="{AC3A7591-EF4C-403D-9516-F800A93335F7}" destId="{7E11F7C6-DA13-421D-B51A-1C9D985BF33E}" srcOrd="3" destOrd="0" presId="urn:microsoft.com/office/officeart/2005/8/layout/hProcess3"/>
    <dgm:cxn modelId="{1C18DF5F-A6D6-4D2E-BF2B-BE6B95EF8811}" type="presParOf" srcId="{59CF68C9-01BE-4C62-9109-B357BD6EC6AB}" destId="{9688EC6F-99A8-49A5-A975-A8DA7FFBD069}" srcOrd="2" destOrd="0" presId="urn:microsoft.com/office/officeart/2005/8/layout/hProcess3"/>
    <dgm:cxn modelId="{F62AACBE-FA60-4F02-A2CC-69047ADF558F}" type="presParOf" srcId="{59CF68C9-01BE-4C62-9109-B357BD6EC6AB}" destId="{8B7531D7-35DA-4387-A08E-E3C60AB571C3}" srcOrd="3" destOrd="0" presId="urn:microsoft.com/office/officeart/2005/8/layout/hProcess3"/>
    <dgm:cxn modelId="{82EE8FB7-14E5-40A2-938A-9446C57355A0}" type="presParOf" srcId="{8B7531D7-35DA-4387-A08E-E3C60AB571C3}" destId="{4E782266-DB34-4B3F-8BF7-7571AB8C4255}" srcOrd="0" destOrd="0" presId="urn:microsoft.com/office/officeart/2005/8/layout/hProcess3"/>
    <dgm:cxn modelId="{2D1C2FA2-8DBF-4B1B-8CEA-720FA37666B1}" type="presParOf" srcId="{8B7531D7-35DA-4387-A08E-E3C60AB571C3}" destId="{6834B604-E458-4DC0-AA85-0C70F7301FF4}" srcOrd="1" destOrd="0" presId="urn:microsoft.com/office/officeart/2005/8/layout/hProcess3"/>
    <dgm:cxn modelId="{3EB3FBA3-1524-45BF-9615-6C6838752A8B}" type="presParOf" srcId="{8B7531D7-35DA-4387-A08E-E3C60AB571C3}" destId="{3C89A0E3-C15B-4D8F-B0B6-16DE58BA44DD}" srcOrd="2" destOrd="0" presId="urn:microsoft.com/office/officeart/2005/8/layout/hProcess3"/>
    <dgm:cxn modelId="{645D2446-BB51-4463-9C22-83D40CAB5F7C}" type="presParOf" srcId="{8B7531D7-35DA-4387-A08E-E3C60AB571C3}" destId="{D71E0C1D-E959-405C-8B9D-C8A3862D16D9}" srcOrd="3" destOrd="0" presId="urn:microsoft.com/office/officeart/2005/8/layout/hProcess3"/>
    <dgm:cxn modelId="{CA6BF38D-88A3-4013-8FBB-10277D2894D6}" type="presParOf" srcId="{59CF68C9-01BE-4C62-9109-B357BD6EC6AB}" destId="{D70C9E81-AF55-4BAE-AB17-28BAB55A78FE}" srcOrd="4" destOrd="0" presId="urn:microsoft.com/office/officeart/2005/8/layout/hProcess3"/>
    <dgm:cxn modelId="{4F1C6BD7-0C38-4AEE-84EB-FC6916B64CBF}" type="presParOf" srcId="{59CF68C9-01BE-4C62-9109-B357BD6EC6AB}" destId="{D82466E4-8700-43B4-A3FF-94D34A303658}" srcOrd="5" destOrd="0" presId="urn:microsoft.com/office/officeart/2005/8/layout/hProcess3"/>
    <dgm:cxn modelId="{426BCECB-6675-45DF-8993-E47C97901945}" type="presParOf" srcId="{D82466E4-8700-43B4-A3FF-94D34A303658}" destId="{69EFC2FA-7BBE-4BB9-8285-8AB6A10D46A9}" srcOrd="0" destOrd="0" presId="urn:microsoft.com/office/officeart/2005/8/layout/hProcess3"/>
    <dgm:cxn modelId="{FEB0224B-7488-47A8-8A71-5D87B9211520}" type="presParOf" srcId="{D82466E4-8700-43B4-A3FF-94D34A303658}" destId="{03F3BE90-660C-413D-BB90-75B363E97BD4}" srcOrd="1" destOrd="0" presId="urn:microsoft.com/office/officeart/2005/8/layout/hProcess3"/>
    <dgm:cxn modelId="{20FC4119-D593-4D28-9FF2-8C362EEC0972}" type="presParOf" srcId="{D82466E4-8700-43B4-A3FF-94D34A303658}" destId="{83BE0A56-B1DE-4456-8B13-8B098CA3EEDE}" srcOrd="2" destOrd="0" presId="urn:microsoft.com/office/officeart/2005/8/layout/hProcess3"/>
    <dgm:cxn modelId="{485ED83B-A2AA-4EF9-B1BA-BAE4937DBE21}" type="presParOf" srcId="{D82466E4-8700-43B4-A3FF-94D34A303658}" destId="{CA994DAD-BAEC-4A14-B328-672755BCD40C}" srcOrd="3" destOrd="0" presId="urn:microsoft.com/office/officeart/2005/8/layout/hProcess3"/>
    <dgm:cxn modelId="{8947331C-6AE5-455F-8DDE-16B710FBD966}" type="presParOf" srcId="{59CF68C9-01BE-4C62-9109-B357BD6EC6AB}" destId="{066C8093-0CC8-4693-A25E-0BC6D949FA51}" srcOrd="6" destOrd="0" presId="urn:microsoft.com/office/officeart/2005/8/layout/hProcess3"/>
    <dgm:cxn modelId="{AC1564DE-E259-4EFD-9C68-549E9FB7E0F5}" type="presParOf" srcId="{59CF68C9-01BE-4C62-9109-B357BD6EC6AB}" destId="{AF72A2CD-ABFA-4C8A-B3F7-158569EEF424}" srcOrd="7" destOrd="0" presId="urn:microsoft.com/office/officeart/2005/8/layout/hProcess3"/>
    <dgm:cxn modelId="{1969F697-BB98-4F3F-84C8-D10DCC8047BA}" type="presParOf" srcId="{59CF68C9-01BE-4C62-9109-B357BD6EC6AB}" destId="{06C7809D-6684-4A08-9242-BF69BE7A0A86}" srcOrd="8"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6E473-49FB-4ABD-BB93-720D56069732}">
      <dsp:nvSpPr>
        <dsp:cNvPr id="0" name=""/>
        <dsp:cNvSpPr/>
      </dsp:nvSpPr>
      <dsp:spPr>
        <a:xfrm>
          <a:off x="1116367" y="331866"/>
          <a:ext cx="1931965" cy="1932259"/>
        </a:xfrm>
        <a:prstGeom prst="circularArrow">
          <a:avLst>
            <a:gd name="adj1" fmla="val 10980"/>
            <a:gd name="adj2" fmla="val 1142322"/>
            <a:gd name="adj3" fmla="val 4500000"/>
            <a:gd name="adj4" fmla="val 108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B4563C-86B0-4CED-B8C2-3EF5C8A09011}">
      <dsp:nvSpPr>
        <dsp:cNvPr id="0" name=""/>
        <dsp:cNvSpPr/>
      </dsp:nvSpPr>
      <dsp:spPr>
        <a:xfrm>
          <a:off x="1543395" y="1029470"/>
          <a:ext cx="1073555" cy="53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Notebook</a:t>
          </a:r>
        </a:p>
      </dsp:txBody>
      <dsp:txXfrm>
        <a:off x="1543395" y="1029470"/>
        <a:ext cx="1073555" cy="536649"/>
      </dsp:txXfrm>
    </dsp:sp>
    <dsp:sp modelId="{F9F62B65-24BA-4BA1-9590-432351D61953}">
      <dsp:nvSpPr>
        <dsp:cNvPr id="0" name=""/>
        <dsp:cNvSpPr/>
      </dsp:nvSpPr>
      <dsp:spPr>
        <a:xfrm>
          <a:off x="579771" y="1442092"/>
          <a:ext cx="1931965" cy="1932259"/>
        </a:xfrm>
        <a:prstGeom prst="leftCircularArrow">
          <a:avLst>
            <a:gd name="adj1" fmla="val 10980"/>
            <a:gd name="adj2" fmla="val 1142322"/>
            <a:gd name="adj3" fmla="val 6300000"/>
            <a:gd name="adj4" fmla="val 18900000"/>
            <a:gd name="adj5" fmla="val 125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102329-2595-49E7-BE47-CAC6F80DB159}">
      <dsp:nvSpPr>
        <dsp:cNvPr id="0" name=""/>
        <dsp:cNvSpPr/>
      </dsp:nvSpPr>
      <dsp:spPr>
        <a:xfrm>
          <a:off x="1008975" y="2146118"/>
          <a:ext cx="1073555" cy="53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API</a:t>
          </a:r>
        </a:p>
      </dsp:txBody>
      <dsp:txXfrm>
        <a:off x="1008975" y="2146118"/>
        <a:ext cx="1073555" cy="536649"/>
      </dsp:txXfrm>
    </dsp:sp>
    <dsp:sp modelId="{F7390F50-574C-44CA-86AF-3F7B7C489D0C}">
      <dsp:nvSpPr>
        <dsp:cNvPr id="0" name=""/>
        <dsp:cNvSpPr/>
      </dsp:nvSpPr>
      <dsp:spPr>
        <a:xfrm>
          <a:off x="1253872" y="2685176"/>
          <a:ext cx="1659857" cy="1660522"/>
        </a:xfrm>
        <a:prstGeom prst="blockArc">
          <a:avLst>
            <a:gd name="adj1" fmla="val 13500000"/>
            <a:gd name="adj2" fmla="val 10800000"/>
            <a:gd name="adj3" fmla="val 1274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8E7047-CAB5-4784-9FCF-780A0F69BAEB}">
      <dsp:nvSpPr>
        <dsp:cNvPr id="0" name=""/>
        <dsp:cNvSpPr/>
      </dsp:nvSpPr>
      <dsp:spPr>
        <a:xfrm>
          <a:off x="1545935" y="3264372"/>
          <a:ext cx="1073555" cy="536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Database</a:t>
          </a:r>
        </a:p>
      </dsp:txBody>
      <dsp:txXfrm>
        <a:off x="1545935" y="3264372"/>
        <a:ext cx="1073555" cy="5366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25977-002E-4ADB-9273-59AB9AD29E9C}">
      <dsp:nvSpPr>
        <dsp:cNvPr id="0" name=""/>
        <dsp:cNvSpPr/>
      </dsp:nvSpPr>
      <dsp:spPr>
        <a:xfrm rot="5400000">
          <a:off x="213517" y="1388366"/>
          <a:ext cx="803738" cy="91502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2882DC4-4707-4598-93B1-B3631898998A}">
      <dsp:nvSpPr>
        <dsp:cNvPr id="0" name=""/>
        <dsp:cNvSpPr/>
      </dsp:nvSpPr>
      <dsp:spPr>
        <a:xfrm>
          <a:off x="576" y="497406"/>
          <a:ext cx="1353022" cy="94707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GET</a:t>
          </a:r>
        </a:p>
      </dsp:txBody>
      <dsp:txXfrm>
        <a:off x="46817" y="543647"/>
        <a:ext cx="1260540" cy="854589"/>
      </dsp:txXfrm>
    </dsp:sp>
    <dsp:sp modelId="{E6047964-B4BB-4912-AFDE-60CF4A42CE03}">
      <dsp:nvSpPr>
        <dsp:cNvPr id="0" name=""/>
        <dsp:cNvSpPr/>
      </dsp:nvSpPr>
      <dsp:spPr>
        <a:xfrm>
          <a:off x="1353598" y="587731"/>
          <a:ext cx="984059" cy="765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JSON Response</a:t>
          </a:r>
        </a:p>
      </dsp:txBody>
      <dsp:txXfrm>
        <a:off x="1353598" y="587731"/>
        <a:ext cx="984059" cy="765465"/>
      </dsp:txXfrm>
    </dsp:sp>
    <dsp:sp modelId="{D3A76A3C-CB59-4B0F-B93A-8C2B7A9A49AD}">
      <dsp:nvSpPr>
        <dsp:cNvPr id="0" name=""/>
        <dsp:cNvSpPr/>
      </dsp:nvSpPr>
      <dsp:spPr>
        <a:xfrm rot="5400000">
          <a:off x="1335317" y="2452240"/>
          <a:ext cx="803738" cy="915027"/>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65755E-23C0-49BD-8FB1-FA0CF93EE9DA}">
      <dsp:nvSpPr>
        <dsp:cNvPr id="0" name=""/>
        <dsp:cNvSpPr/>
      </dsp:nvSpPr>
      <dsp:spPr>
        <a:xfrm>
          <a:off x="1122375" y="1561280"/>
          <a:ext cx="1353022" cy="94707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API</a:t>
          </a:r>
        </a:p>
      </dsp:txBody>
      <dsp:txXfrm>
        <a:off x="1168616" y="1607521"/>
        <a:ext cx="1260540" cy="854589"/>
      </dsp:txXfrm>
    </dsp:sp>
    <dsp:sp modelId="{1D793E74-3130-4584-8B86-20FBAF8DB693}">
      <dsp:nvSpPr>
        <dsp:cNvPr id="0" name=""/>
        <dsp:cNvSpPr/>
      </dsp:nvSpPr>
      <dsp:spPr>
        <a:xfrm>
          <a:off x="2475397" y="1651605"/>
          <a:ext cx="984059" cy="765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Fetching Data</a:t>
          </a:r>
        </a:p>
      </dsp:txBody>
      <dsp:txXfrm>
        <a:off x="2475397" y="1651605"/>
        <a:ext cx="984059" cy="765465"/>
      </dsp:txXfrm>
    </dsp:sp>
    <dsp:sp modelId="{2BC91CEA-28B9-4053-B8BE-5A3460CB2BF8}">
      <dsp:nvSpPr>
        <dsp:cNvPr id="0" name=""/>
        <dsp:cNvSpPr/>
      </dsp:nvSpPr>
      <dsp:spPr>
        <a:xfrm>
          <a:off x="2244174" y="2625154"/>
          <a:ext cx="1353022" cy="94707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marL="0" lvl="0" indent="0" algn="ctr" defTabSz="1733550">
            <a:lnSpc>
              <a:spcPct val="90000"/>
            </a:lnSpc>
            <a:spcBef>
              <a:spcPct val="0"/>
            </a:spcBef>
            <a:spcAft>
              <a:spcPct val="35000"/>
            </a:spcAft>
            <a:buNone/>
          </a:pPr>
          <a:r>
            <a:rPr lang="en-US" sz="3900" kern="1200" dirty="0"/>
            <a:t>DF</a:t>
          </a:r>
        </a:p>
      </dsp:txBody>
      <dsp:txXfrm>
        <a:off x="2290415" y="2671395"/>
        <a:ext cx="1260540" cy="854589"/>
      </dsp:txXfrm>
    </dsp:sp>
    <dsp:sp modelId="{07448363-5E6B-49E6-93BD-71F6BAFDBA6F}">
      <dsp:nvSpPr>
        <dsp:cNvPr id="0" name=""/>
        <dsp:cNvSpPr/>
      </dsp:nvSpPr>
      <dsp:spPr>
        <a:xfrm>
          <a:off x="3597196" y="2715479"/>
          <a:ext cx="984059" cy="765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Unrefined Pandas DF</a:t>
          </a:r>
        </a:p>
      </dsp:txBody>
      <dsp:txXfrm>
        <a:off x="3597196" y="2715479"/>
        <a:ext cx="984059" cy="7654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C7809D-6684-4A08-9242-BF69BE7A0A86}">
      <dsp:nvSpPr>
        <dsp:cNvPr id="0" name=""/>
        <dsp:cNvSpPr/>
      </dsp:nvSpPr>
      <dsp:spPr>
        <a:xfrm>
          <a:off x="0" y="474094"/>
          <a:ext cx="6518788" cy="2016000"/>
        </a:xfrm>
        <a:prstGeom prst="rightArrow">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3F3BE90-660C-413D-BB90-75B363E97BD4}">
      <dsp:nvSpPr>
        <dsp:cNvPr id="0" name=""/>
        <dsp:cNvSpPr/>
      </dsp:nvSpPr>
      <dsp:spPr>
        <a:xfrm>
          <a:off x="4296097" y="978094"/>
          <a:ext cx="1570811" cy="100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en-US" sz="2800" kern="1200" dirty="0"/>
            <a:t>Evaluation</a:t>
          </a:r>
        </a:p>
      </dsp:txBody>
      <dsp:txXfrm>
        <a:off x="4296097" y="978094"/>
        <a:ext cx="1570811" cy="1008000"/>
      </dsp:txXfrm>
    </dsp:sp>
    <dsp:sp modelId="{6834B604-E458-4DC0-AA85-0C70F7301FF4}">
      <dsp:nvSpPr>
        <dsp:cNvPr id="0" name=""/>
        <dsp:cNvSpPr/>
      </dsp:nvSpPr>
      <dsp:spPr>
        <a:xfrm>
          <a:off x="2411123" y="978094"/>
          <a:ext cx="1570811" cy="100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en-US" sz="2800" kern="1200" dirty="0"/>
            <a:t>Training</a:t>
          </a:r>
        </a:p>
      </dsp:txBody>
      <dsp:txXfrm>
        <a:off x="2411123" y="978094"/>
        <a:ext cx="1570811" cy="1008000"/>
      </dsp:txXfrm>
    </dsp:sp>
    <dsp:sp modelId="{15D129F3-DCEB-4E2A-A672-95BAEDCE0C34}">
      <dsp:nvSpPr>
        <dsp:cNvPr id="0" name=""/>
        <dsp:cNvSpPr/>
      </dsp:nvSpPr>
      <dsp:spPr>
        <a:xfrm>
          <a:off x="526150" y="978094"/>
          <a:ext cx="1570811" cy="100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84480" rIns="0" bIns="284480" numCol="1" spcCol="1270" anchor="ctr" anchorCtr="0">
          <a:noAutofit/>
        </a:bodyPr>
        <a:lstStyle/>
        <a:p>
          <a:pPr marL="0" lvl="0" indent="0" algn="ctr" defTabSz="1244600">
            <a:lnSpc>
              <a:spcPct val="90000"/>
            </a:lnSpc>
            <a:spcBef>
              <a:spcPct val="0"/>
            </a:spcBef>
            <a:spcAft>
              <a:spcPct val="35000"/>
            </a:spcAft>
            <a:buNone/>
          </a:pPr>
          <a:r>
            <a:rPr lang="en-US" sz="2800" kern="1200" dirty="0"/>
            <a:t>Processing</a:t>
          </a:r>
        </a:p>
      </dsp:txBody>
      <dsp:txXfrm>
        <a:off x="526150" y="978094"/>
        <a:ext cx="1570811" cy="1008000"/>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8/16/2023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8/16/2023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kelly44/Applied-Data-Science-Capstone/blob/main/IBM-DS0321EN-SkillsNetwork_labs_module_1_L3_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kelly44/Applied-Data-Science-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hyperlink" Target="https://docs.spacexdata.com/" TargetMode="External"/><Relationship Id="rId7" Type="http://schemas.openxmlformats.org/officeDocument/2006/relationships/diagramQuickStyle" Target="../diagrams/quickStyle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en.wikipedia.org/wiki/List_of_Falcon_9_and_Falcon_Heavy_launches" TargetMode="External"/><Relationship Id="rId9" Type="http://schemas.microsoft.com/office/2007/relationships/diagramDrawing" Target="../diagrams/drawing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kelly44/Applied-Data-Science-Capstone/blob/main/jupyter-labs-spacex-data-collection-api.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kelly44/Applied-Data-Science-Capstone/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Mitchell Kelly</a:t>
            </a:r>
          </a:p>
          <a:p>
            <a:r>
              <a:rPr lang="en-US" dirty="0">
                <a:solidFill>
                  <a:schemeClr val="bg2"/>
                </a:solidFill>
                <a:latin typeface="Abadi" panose="020B0604020104020204" pitchFamily="34" charset="0"/>
                <a:ea typeface="SF Pro" pitchFamily="2" charset="0"/>
                <a:cs typeface="SF Pro" pitchFamily="2" charset="0"/>
              </a:rPr>
              <a:t>08/16/23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70243" y="1451999"/>
            <a:ext cx="6096651" cy="4351338"/>
          </a:xfrm>
          <a:prstGeom prst="rect">
            <a:avLst/>
          </a:prstGeom>
        </p:spPr>
        <p:txBody>
          <a:bodyPr/>
          <a:lstStyle/>
          <a:p>
            <a:pPr marL="457200" indent="-457200">
              <a:buFont typeface="+mj-lt"/>
              <a:buAutoNum type="arabicPeriod"/>
            </a:pPr>
            <a:r>
              <a:rPr lang="en-US" sz="2000" dirty="0"/>
              <a:t>Dealing with Missing Values</a:t>
            </a:r>
          </a:p>
          <a:p>
            <a:pPr marL="457200" indent="-457200">
              <a:buFont typeface="+mj-lt"/>
              <a:buAutoNum type="arabicPeriod"/>
            </a:pPr>
            <a:r>
              <a:rPr lang="en-US" sz="2000" dirty="0"/>
              <a:t>Calculating the number of launches on each site</a:t>
            </a:r>
          </a:p>
          <a:p>
            <a:pPr marL="457200" indent="-457200">
              <a:buFont typeface="+mj-lt"/>
              <a:buAutoNum type="arabicPeriod"/>
            </a:pPr>
            <a:r>
              <a:rPr lang="en-US" sz="2000" dirty="0"/>
              <a:t>Determining the frequency of each specific orbit track</a:t>
            </a:r>
          </a:p>
          <a:p>
            <a:pPr lvl="1"/>
            <a:r>
              <a:rPr lang="en-US" sz="1600" dirty="0"/>
              <a:t>LEO, VLEO, GTO, SSO, ES-L1, HEO, ISS, MEO, HEO, GEO, and PO</a:t>
            </a:r>
          </a:p>
          <a:p>
            <a:pPr marL="457200" indent="-457200">
              <a:buFont typeface="+mj-lt"/>
              <a:buAutoNum type="arabicPeriod"/>
            </a:pPr>
            <a:r>
              <a:rPr lang="en-US" sz="2000" dirty="0"/>
              <a:t>Calculating the occurrence and amount of mission outcomes for each orbit</a:t>
            </a:r>
          </a:p>
          <a:p>
            <a:pPr marL="457200" indent="-457200">
              <a:buFont typeface="+mj-lt"/>
              <a:buAutoNum type="arabicPeriod"/>
            </a:pPr>
            <a:r>
              <a:rPr lang="en-US" sz="2000" dirty="0"/>
              <a:t>Creating a labeled outcome list based upon mission outcomes</a:t>
            </a:r>
          </a:p>
          <a:p>
            <a:pPr marL="457200" indent="-457200">
              <a:buFont typeface="+mj-lt"/>
              <a:buAutoNum type="arabicPeriod"/>
            </a:pPr>
            <a:r>
              <a:rPr lang="en-US" sz="2000" dirty="0"/>
              <a:t>Features Engineering with placeholder variables</a:t>
            </a:r>
          </a:p>
          <a:p>
            <a:pPr marL="457200" indent="-457200">
              <a:buFont typeface="+mj-lt"/>
              <a:buAutoNum type="arabicPeriod"/>
            </a:pPr>
            <a:endParaRPr lang="en-US" sz="2000" dirty="0"/>
          </a:p>
          <a:p>
            <a:r>
              <a:rPr lang="en-US" sz="2000" dirty="0">
                <a:hlinkClick r:id="rId3"/>
              </a:rPr>
              <a:t>https://github.com/mkelly44/Applied-Data-Science-Capstone/blob/main/IBM-DS0321EN-SkillsNetwork_labs_module_1_L3_labs-jupyter-spacex-data_wrangling_jupyterlite.jupyterlite.ipynb</a:t>
            </a:r>
            <a:endParaRPr lang="en-US" sz="2000" dirty="0"/>
          </a:p>
          <a:p>
            <a:endParaRPr lang="en-US" sz="2000" dirty="0"/>
          </a:p>
          <a:p>
            <a:pPr marL="457200" indent="-457200">
              <a:buFont typeface="+mj-lt"/>
              <a:buAutoNum type="arabicPeriod"/>
            </a:pPr>
            <a:endParaRPr lang="en-US" sz="20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3A8025B0-663D-EFDE-8645-BA7261150FF9}"/>
              </a:ext>
            </a:extLst>
          </p:cNvPr>
          <p:cNvPicPr>
            <a:picLocks noChangeAspect="1"/>
          </p:cNvPicPr>
          <p:nvPr/>
        </p:nvPicPr>
        <p:blipFill>
          <a:blip r:embed="rId4"/>
          <a:stretch>
            <a:fillRect/>
          </a:stretch>
        </p:blipFill>
        <p:spPr>
          <a:xfrm>
            <a:off x="6180108" y="1451999"/>
            <a:ext cx="5841649" cy="1799227"/>
          </a:xfrm>
          <a:prstGeom prst="rect">
            <a:avLst/>
          </a:prstGeom>
        </p:spPr>
      </p:pic>
      <p:pic>
        <p:nvPicPr>
          <p:cNvPr id="7" name="Picture 6">
            <a:extLst>
              <a:ext uri="{FF2B5EF4-FFF2-40B4-BE49-F238E27FC236}">
                <a16:creationId xmlns:a16="http://schemas.microsoft.com/office/drawing/2014/main" id="{D0D4AEA0-1B45-6D9C-BD9F-45501368CBAC}"/>
              </a:ext>
            </a:extLst>
          </p:cNvPr>
          <p:cNvPicPr>
            <a:picLocks noChangeAspect="1"/>
          </p:cNvPicPr>
          <p:nvPr/>
        </p:nvPicPr>
        <p:blipFill>
          <a:blip r:embed="rId5"/>
          <a:stretch>
            <a:fillRect/>
          </a:stretch>
        </p:blipFill>
        <p:spPr>
          <a:xfrm>
            <a:off x="6180108" y="3606775"/>
            <a:ext cx="5726757" cy="175816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1957" y="1413157"/>
            <a:ext cx="7790495" cy="5007794"/>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rPr>
              <a:t>Each Chart plots two features against each other to determine their correlation and if a specific trend can be observed</a:t>
            </a:r>
          </a:p>
          <a:p>
            <a:pPr>
              <a:lnSpc>
                <a:spcPct val="100000"/>
              </a:lnSpc>
              <a:spcBef>
                <a:spcPts val="1400"/>
              </a:spcBef>
            </a:pPr>
            <a:r>
              <a:rPr lang="en-US" sz="1800" dirty="0">
                <a:solidFill>
                  <a:schemeClr val="accent3">
                    <a:lumMod val="25000"/>
                  </a:schemeClr>
                </a:solidFill>
              </a:rPr>
              <a:t>An additional element of Successful Mission (1) or Unsuccessful Mission (0) is present so the correlations can be related to outcomes</a:t>
            </a:r>
          </a:p>
          <a:p>
            <a:pPr marL="514350" indent="-514350">
              <a:buFont typeface="+mj-lt"/>
              <a:buAutoNum type="arabicPeriod"/>
            </a:pPr>
            <a:endParaRPr lang="en-US" sz="1800" dirty="0"/>
          </a:p>
          <a:p>
            <a:pPr marL="514350" indent="-514350">
              <a:buFont typeface="+mj-lt"/>
              <a:buAutoNum type="arabicPeriod"/>
            </a:pPr>
            <a:r>
              <a:rPr lang="en-US" sz="1800" dirty="0"/>
              <a:t>Categorical Plot of Flight Number and Payload Mass</a:t>
            </a:r>
          </a:p>
          <a:p>
            <a:pPr marL="514350" indent="-514350">
              <a:buFont typeface="+mj-lt"/>
              <a:buAutoNum type="arabicPeriod"/>
            </a:pPr>
            <a:r>
              <a:rPr lang="en-US" sz="1800" dirty="0"/>
              <a:t>Categorical Plot of Flight Number and Launch Site</a:t>
            </a:r>
          </a:p>
          <a:p>
            <a:pPr marL="514350" indent="-514350">
              <a:buFont typeface="+mj-lt"/>
              <a:buAutoNum type="arabicPeriod"/>
            </a:pPr>
            <a:r>
              <a:rPr lang="en-US" sz="1800" dirty="0"/>
              <a:t>Scatter Plot of Payload Mass and Launch Site</a:t>
            </a:r>
          </a:p>
          <a:p>
            <a:pPr marL="514350" indent="-514350">
              <a:buFont typeface="+mj-lt"/>
              <a:buAutoNum type="arabicPeriod"/>
            </a:pPr>
            <a:r>
              <a:rPr lang="en-US" sz="1800" dirty="0"/>
              <a:t>Bar Plot of Orbit Type and Mean Success Rate</a:t>
            </a:r>
          </a:p>
          <a:p>
            <a:pPr marL="514350" indent="-514350">
              <a:buFont typeface="+mj-lt"/>
              <a:buAutoNum type="arabicPeriod"/>
            </a:pPr>
            <a:r>
              <a:rPr lang="en-US" sz="1800" dirty="0"/>
              <a:t>Scatter Plot of Flight Number and Orbit Type</a:t>
            </a:r>
          </a:p>
          <a:p>
            <a:pPr marL="514350" indent="-514350">
              <a:buFont typeface="+mj-lt"/>
              <a:buAutoNum type="arabicPeriod"/>
            </a:pPr>
            <a:r>
              <a:rPr lang="en-US" sz="1800" dirty="0"/>
              <a:t>Scatter Plot of Payload Mass and Orbit Type</a:t>
            </a:r>
          </a:p>
          <a:p>
            <a:pPr marL="514350" indent="-514350">
              <a:buFont typeface="+mj-lt"/>
              <a:buAutoNum type="arabicPeriod"/>
            </a:pPr>
            <a:r>
              <a:rPr lang="en-US" sz="1800" dirty="0"/>
              <a:t>Line Plot of Average Success Rate over Years</a:t>
            </a:r>
          </a:p>
          <a:p>
            <a:endParaRPr lang="en-US" sz="1800" dirty="0"/>
          </a:p>
          <a:p>
            <a:r>
              <a:rPr lang="en-US" sz="1600" dirty="0"/>
              <a:t>https://github.com/mkelly44/Applied-Data-Science-Capstone/blob/main/IBM-DS0321EN-SkillsNetwork_labs_module_2_jupyter-labs-eda-dataviz.ipynb.jupyterlite.ipynb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1B73D908-127D-4722-15F7-50A5AA3D020F}"/>
              </a:ext>
            </a:extLst>
          </p:cNvPr>
          <p:cNvPicPr>
            <a:picLocks noChangeAspect="1"/>
          </p:cNvPicPr>
          <p:nvPr/>
        </p:nvPicPr>
        <p:blipFill>
          <a:blip r:embed="rId3"/>
          <a:stretch>
            <a:fillRect/>
          </a:stretch>
        </p:blipFill>
        <p:spPr>
          <a:xfrm>
            <a:off x="8783989" y="3824728"/>
            <a:ext cx="2956434" cy="2200845"/>
          </a:xfrm>
          <a:prstGeom prst="rect">
            <a:avLst/>
          </a:prstGeom>
        </p:spPr>
      </p:pic>
      <p:pic>
        <p:nvPicPr>
          <p:cNvPr id="8" name="Picture 7">
            <a:extLst>
              <a:ext uri="{FF2B5EF4-FFF2-40B4-BE49-F238E27FC236}">
                <a16:creationId xmlns:a16="http://schemas.microsoft.com/office/drawing/2014/main" id="{E52F1EE4-7666-887F-B43B-BB99E1736768}"/>
              </a:ext>
            </a:extLst>
          </p:cNvPr>
          <p:cNvPicPr>
            <a:picLocks noChangeAspect="1"/>
          </p:cNvPicPr>
          <p:nvPr/>
        </p:nvPicPr>
        <p:blipFill>
          <a:blip r:embed="rId4"/>
          <a:stretch>
            <a:fillRect/>
          </a:stretch>
        </p:blipFill>
        <p:spPr>
          <a:xfrm>
            <a:off x="8714772" y="1413157"/>
            <a:ext cx="3094868" cy="229473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49528"/>
            <a:ext cx="9745589" cy="4977683"/>
          </a:xfrm>
          <a:prstGeom prst="rect">
            <a:avLst/>
          </a:prstGeom>
        </p:spPr>
        <p:txBody>
          <a:bodyPr lIns="91440" tIns="45720" rIns="91440" bIns="45720" anchor="t"/>
          <a:lstStyle/>
          <a:p>
            <a:r>
              <a:rPr lang="en-US" sz="1800" dirty="0"/>
              <a:t>SQL Queries seek to display pertinent exploratory data analysis findings in an easily digestible manner</a:t>
            </a:r>
          </a:p>
          <a:p>
            <a:pPr marL="342900" indent="-342900">
              <a:buFont typeface="+mj-lt"/>
              <a:buAutoNum type="arabicPeriod"/>
            </a:pPr>
            <a:r>
              <a:rPr lang="en-US" sz="1800" dirty="0"/>
              <a:t>Displaying Names of Unique Launch Sites</a:t>
            </a:r>
          </a:p>
          <a:p>
            <a:pPr marL="342900" indent="-342900">
              <a:buFont typeface="+mj-lt"/>
              <a:buAutoNum type="arabicPeriod"/>
            </a:pPr>
            <a:r>
              <a:rPr lang="en-US" sz="1800" dirty="0"/>
              <a:t>Selecting 5 Launch Sites Beginning with CCA</a:t>
            </a:r>
          </a:p>
          <a:p>
            <a:pPr marL="342900" indent="-342900">
              <a:buFont typeface="+mj-lt"/>
              <a:buAutoNum type="arabicPeriod"/>
            </a:pPr>
            <a:r>
              <a:rPr lang="en-US" sz="1800" dirty="0"/>
              <a:t>Displaying Total Payload Mass from Rockets Launched by NASA</a:t>
            </a:r>
          </a:p>
          <a:p>
            <a:pPr marL="342900" indent="-342900">
              <a:buFont typeface="+mj-lt"/>
              <a:buAutoNum type="arabicPeriod"/>
            </a:pPr>
            <a:r>
              <a:rPr lang="en-US" sz="1800" dirty="0"/>
              <a:t>Displaying Average Payload Mass from booster version F9 v1.1</a:t>
            </a:r>
          </a:p>
          <a:p>
            <a:pPr marL="342900" indent="-342900">
              <a:buFont typeface="+mj-lt"/>
              <a:buAutoNum type="arabicPeriod"/>
            </a:pPr>
            <a:r>
              <a:rPr lang="en-US" sz="1800" dirty="0"/>
              <a:t>Listing Date of First Successful Ground Pad Landing</a:t>
            </a:r>
          </a:p>
          <a:p>
            <a:pPr marL="342900" indent="-342900">
              <a:buFont typeface="+mj-lt"/>
              <a:buAutoNum type="arabicPeriod"/>
            </a:pPr>
            <a:r>
              <a:rPr lang="en-US" sz="1800" dirty="0"/>
              <a:t>Finding Booster Names with Payload Mass greater than 4000, but less than 6000</a:t>
            </a:r>
          </a:p>
          <a:p>
            <a:pPr marL="342900" indent="-342900">
              <a:buFont typeface="+mj-lt"/>
              <a:buAutoNum type="arabicPeriod"/>
            </a:pPr>
            <a:r>
              <a:rPr lang="en-US" sz="1800" dirty="0"/>
              <a:t>Calculating Total Successful and Failure Mission Outcomes</a:t>
            </a:r>
          </a:p>
          <a:p>
            <a:pPr marL="342900" indent="-342900">
              <a:buFont typeface="+mj-lt"/>
              <a:buAutoNum type="arabicPeriod"/>
            </a:pPr>
            <a:r>
              <a:rPr lang="en-US" sz="1800" dirty="0"/>
              <a:t>Finding Booster Names with Maximum Payload Mass</a:t>
            </a:r>
          </a:p>
          <a:p>
            <a:pPr marL="342900" indent="-342900">
              <a:buFont typeface="+mj-lt"/>
              <a:buAutoNum type="arabicPeriod"/>
            </a:pPr>
            <a:r>
              <a:rPr lang="en-US" sz="1800" dirty="0"/>
              <a:t>Displaying Failure Landing Outcomes in 2015</a:t>
            </a:r>
          </a:p>
          <a:p>
            <a:pPr marL="342900" indent="-342900">
              <a:buFont typeface="+mj-lt"/>
              <a:buAutoNum type="arabicPeriod"/>
            </a:pPr>
            <a:r>
              <a:rPr lang="en-US" sz="1800" dirty="0"/>
              <a:t>Calculating Frequency of Landing Outcome Type</a:t>
            </a:r>
            <a:endParaRPr lang="en-US" sz="1800" dirty="0">
              <a:hlinkClick r:id="rId3"/>
            </a:endParaRPr>
          </a:p>
          <a:p>
            <a:r>
              <a:rPr lang="en-US" sz="1800" dirty="0">
                <a:hlinkClick r:id="rId3"/>
              </a:rPr>
              <a:t>https://github.com/mkelly44/Applied-Data-Science-Capstone/blob/main/jupyter-labs-eda-sql-coursera_sqllite.ipynb</a:t>
            </a:r>
            <a:endParaRPr lang="en-US" sz="1800" dirty="0"/>
          </a:p>
          <a:p>
            <a:endParaRPr lang="en-US" sz="1800" dirty="0"/>
          </a:p>
          <a:p>
            <a:pPr marL="457200" indent="-457200">
              <a:buFont typeface="+mj-lt"/>
              <a:buAutoNum type="arabicPeriod"/>
            </a:pPr>
            <a:endParaRPr lang="en-US" sz="1800" dirty="0"/>
          </a:p>
          <a:p>
            <a:pPr marL="457200" indent="-457200">
              <a:buFont typeface="+mj-lt"/>
              <a:buAutoNum type="arabicPeriod"/>
            </a:pPr>
            <a:endParaRPr lang="en-US" sz="2000"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Created Pie Chart Showing Successful Launches for All or Specific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Can effectively see what launch site has the most successful landing outcomes</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Showcased the Correlation Between Payload Mass and Outcome for All or Specific Booster Versions with a Category Plot</a:t>
            </a:r>
          </a:p>
          <a:p>
            <a:pPr lvl="1">
              <a:lnSpc>
                <a:spcPct val="100000"/>
              </a:lnSpc>
              <a:spcBef>
                <a:spcPts val="1400"/>
              </a:spcBef>
            </a:pPr>
            <a:r>
              <a:rPr lang="en-US" sz="1800" dirty="0">
                <a:solidFill>
                  <a:schemeClr val="accent3">
                    <a:lumMod val="25000"/>
                  </a:schemeClr>
                </a:solidFill>
                <a:latin typeface="Abadi" panose="020B0604020104020204" pitchFamily="34" charset="0"/>
              </a:rPr>
              <a:t>Can see what booster type correlates the most with successful landing outcomes, and a payload mass slider was added to refine results further</a:t>
            </a:r>
          </a:p>
          <a:p>
            <a:endParaRPr lang="en-US" sz="2400" dirty="0"/>
          </a:p>
          <a:p>
            <a:r>
              <a:rPr lang="en-US" sz="2400" dirty="0"/>
              <a:t>https://github.com/mkelly44/Applied-Data-Science-Capstone/blob/main/spacex_dash_app%20(1).py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5210" y="1422501"/>
            <a:ext cx="9745589" cy="5174943"/>
          </a:xfrm>
          <a:prstGeom prst="rect">
            <a:avLst/>
          </a:prstGeom>
        </p:spPr>
        <p:txBody>
          <a:bodyPr>
            <a:normAutofit/>
          </a:bodyPr>
          <a:lstStyle/>
          <a:p>
            <a:r>
              <a:rPr lang="en-US" sz="2000" dirty="0"/>
              <a:t>Segmented columns of Dataframe into target variable Y and normalized features set X</a:t>
            </a:r>
          </a:p>
          <a:p>
            <a:r>
              <a:rPr lang="en-US" sz="2000" dirty="0"/>
              <a:t>Split X and Y into train and test data portions</a:t>
            </a:r>
          </a:p>
          <a:p>
            <a:r>
              <a:rPr lang="en-US" sz="2000" dirty="0"/>
              <a:t>Used </a:t>
            </a:r>
            <a:r>
              <a:rPr lang="en-US" sz="2000" dirty="0" err="1"/>
              <a:t>GridSearchCV</a:t>
            </a:r>
            <a:r>
              <a:rPr lang="en-US" sz="2000" dirty="0"/>
              <a:t> from </a:t>
            </a:r>
            <a:r>
              <a:rPr lang="en-US" sz="2000" dirty="0" err="1"/>
              <a:t>sklearn</a:t>
            </a:r>
            <a:r>
              <a:rPr lang="en-US" sz="2000" dirty="0"/>
              <a:t> with several parameters to optimize results for each method employed: </a:t>
            </a:r>
            <a:r>
              <a:rPr lang="en-US" sz="2000" i="1" dirty="0"/>
              <a:t>Logistic Regression, SVC, Decision Tree, and KNN</a:t>
            </a:r>
          </a:p>
          <a:p>
            <a:r>
              <a:rPr lang="en-US" sz="2000" dirty="0"/>
              <a:t>Each machine learning method was fit with best hyperparameters to maximize the accuracy of prediction</a:t>
            </a:r>
          </a:p>
          <a:p>
            <a:r>
              <a:rPr lang="en-US" sz="2000" dirty="0"/>
              <a:t>SVM was chosen as the best performing model based upon accuracy score and minimal training time</a:t>
            </a:r>
          </a:p>
          <a:p>
            <a:r>
              <a:rPr lang="en-US" sz="2000" dirty="0"/>
              <a:t>https://github.com/mkelly44/Applied-Data-Science-Capstone/blob/main/IBM-DS0321EN-SkillsNetwork_labs_module_4_SpaceX_Machine_Learning_Prediction_Part_5.jupyterlite.ipynb</a:t>
            </a:r>
          </a:p>
          <a:p>
            <a:endParaRPr lang="en-US"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F66E0051-FD2D-299A-F683-6B5FEC45A0D4}"/>
              </a:ext>
            </a:extLst>
          </p:cNvPr>
          <p:cNvGraphicFramePr/>
          <p:nvPr>
            <p:extLst>
              <p:ext uri="{D42A27DB-BD31-4B8C-83A1-F6EECF244321}">
                <p14:modId xmlns:p14="http://schemas.microsoft.com/office/powerpoint/2010/main" val="540431609"/>
              </p:ext>
            </p:extLst>
          </p:nvPr>
        </p:nvGraphicFramePr>
        <p:xfrm>
          <a:off x="2768417" y="4339981"/>
          <a:ext cx="6518788" cy="2964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34028" y="1481071"/>
            <a:ext cx="7068725" cy="51342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and SSO orbits have had successful first stage landing for every mission</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 has a 60% success rate while both KSC LC-39A and VAFB SLC 4E have a success rate of 77%</a:t>
            </a:r>
          </a:p>
          <a:p>
            <a:pPr lvl="1">
              <a:lnSpc>
                <a:spcPct val="100000"/>
              </a:lnSpc>
              <a:spcBef>
                <a:spcPts val="1400"/>
              </a:spcBef>
            </a:pPr>
            <a:r>
              <a:rPr lang="en-US" sz="1800" dirty="0">
                <a:solidFill>
                  <a:schemeClr val="accent3">
                    <a:lumMod val="25000"/>
                  </a:schemeClr>
                </a:solidFill>
                <a:latin typeface="Abadi" panose="020B0604020104020204" pitchFamily="34" charset="0"/>
              </a:rPr>
              <a:t>LEO orbit had 100% success rate after less than 10 flights up to 40+</a:t>
            </a:r>
          </a:p>
          <a:p>
            <a:pPr lvl="1">
              <a:lnSpc>
                <a:spcPct val="100000"/>
              </a:lnSpc>
              <a:spcBef>
                <a:spcPts val="1400"/>
              </a:spcBef>
            </a:pPr>
            <a:r>
              <a:rPr lang="en-US" sz="1800" dirty="0">
                <a:solidFill>
                  <a:schemeClr val="accent3">
                    <a:lumMod val="25000"/>
                  </a:schemeClr>
                </a:solidFill>
                <a:latin typeface="Abadi" panose="020B0604020104020204" pitchFamily="34" charset="0"/>
              </a:rPr>
              <a:t>From 2013 to 2019 average success rate has increased roughly 10% each year </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KNN and SVM had an accuracy score of 0.77 each</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 and Decision Tree has an accuracy score of 0.72 each</a:t>
            </a: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0173" y="2057400"/>
            <a:ext cx="10650520" cy="187526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Flight Number 80, every launch site takeoff has a successful landing outcome.</a:t>
            </a:r>
          </a:p>
          <a:p>
            <a:pPr>
              <a:lnSpc>
                <a:spcPct val="100000"/>
              </a:lnSpc>
              <a:spcBef>
                <a:spcPts val="1400"/>
              </a:spcBef>
            </a:pPr>
            <a:r>
              <a:rPr lang="en-US" sz="2200" dirty="0">
                <a:solidFill>
                  <a:schemeClr val="accent3">
                    <a:lumMod val="25000"/>
                  </a:schemeClr>
                </a:solidFill>
                <a:latin typeface="Abadi" panose="020B0604020104020204" pitchFamily="34" charset="0"/>
              </a:rPr>
              <a:t>CCAFS SLC-40’s unsuccessful launches are heavily distributed towards lower flight number</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B70AE8A-FB0B-CA69-C325-B27F29E2EA54}"/>
              </a:ext>
            </a:extLst>
          </p:cNvPr>
          <p:cNvPicPr>
            <a:picLocks noChangeAspect="1"/>
          </p:cNvPicPr>
          <p:nvPr/>
        </p:nvPicPr>
        <p:blipFill>
          <a:blip r:embed="rId3"/>
          <a:stretch>
            <a:fillRect/>
          </a:stretch>
        </p:blipFill>
        <p:spPr>
          <a:xfrm>
            <a:off x="0" y="4255449"/>
            <a:ext cx="12192000" cy="244942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VAFB SLC 4E there are no payload sizes greater than 10,000 kg.</a:t>
            </a:r>
          </a:p>
          <a:p>
            <a:pPr>
              <a:lnSpc>
                <a:spcPct val="100000"/>
              </a:lnSpc>
              <a:spcBef>
                <a:spcPts val="1400"/>
              </a:spcBef>
            </a:pPr>
            <a:r>
              <a:rPr lang="en-US" sz="2200" dirty="0">
                <a:solidFill>
                  <a:schemeClr val="accent3">
                    <a:lumMod val="25000"/>
                  </a:schemeClr>
                </a:solidFill>
                <a:latin typeface="Abadi" panose="020B0604020104020204" pitchFamily="34" charset="0"/>
              </a:rPr>
              <a:t>Large payload size (12,000+ kg) for CCAFS SLC-40 has 100% success rate, yet most of its launches occurred in the less than 8,000 kg range.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2E136AF-BEE4-E074-58C6-8BC2AE27C344}"/>
              </a:ext>
            </a:extLst>
          </p:cNvPr>
          <p:cNvPicPr>
            <a:picLocks noChangeAspect="1"/>
          </p:cNvPicPr>
          <p:nvPr/>
        </p:nvPicPr>
        <p:blipFill>
          <a:blip r:embed="rId3"/>
          <a:stretch>
            <a:fillRect/>
          </a:stretch>
        </p:blipFill>
        <p:spPr>
          <a:xfrm>
            <a:off x="5183614" y="1620841"/>
            <a:ext cx="6635758" cy="440473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GTO orbits have an average success rate of 0.5</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orbits have a success rate of 1.0</a:t>
            </a:r>
          </a:p>
          <a:p>
            <a:pPr>
              <a:lnSpc>
                <a:spcPct val="100000"/>
              </a:lnSpc>
              <a:spcBef>
                <a:spcPts val="1400"/>
              </a:spcBef>
            </a:pPr>
            <a:r>
              <a:rPr lang="en-US" sz="2200" dirty="0">
                <a:solidFill>
                  <a:schemeClr val="accent3">
                    <a:lumMod val="25000"/>
                  </a:schemeClr>
                </a:solidFill>
                <a:latin typeface="Abadi" panose="020B0604020104020204" pitchFamily="34" charset="0"/>
              </a:rPr>
              <a:t>SO orbit launches have never had a success.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B3AF2D8-62DD-6321-7287-C11E24D22E47}"/>
              </a:ext>
            </a:extLst>
          </p:cNvPr>
          <p:cNvPicPr>
            <a:picLocks noChangeAspect="1"/>
          </p:cNvPicPr>
          <p:nvPr/>
        </p:nvPicPr>
        <p:blipFill>
          <a:blip r:embed="rId3"/>
          <a:stretch>
            <a:fillRect/>
          </a:stretch>
        </p:blipFill>
        <p:spPr>
          <a:xfrm>
            <a:off x="5632586" y="1379658"/>
            <a:ext cx="6164371" cy="459028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Table of Contents</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orbit success rate depends entirely on increasing Flight Number.</a:t>
            </a:r>
          </a:p>
          <a:p>
            <a:pPr>
              <a:lnSpc>
                <a:spcPct val="100000"/>
              </a:lnSpc>
              <a:spcBef>
                <a:spcPts val="1400"/>
              </a:spcBef>
            </a:pPr>
            <a:r>
              <a:rPr lang="en-US" sz="2200" dirty="0">
                <a:solidFill>
                  <a:schemeClr val="accent3">
                    <a:lumMod val="25000"/>
                  </a:schemeClr>
                </a:solidFill>
                <a:latin typeface="Abadi" panose="020B0604020104020204" pitchFamily="34" charset="0"/>
              </a:rPr>
              <a:t>GTO orbits have the most flights, yet the relationship between success rate and flight number is inconclusive.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3D90632-FDC4-C0D0-B889-EC01DD681157}"/>
              </a:ext>
            </a:extLst>
          </p:cNvPr>
          <p:cNvPicPr>
            <a:picLocks noChangeAspect="1"/>
          </p:cNvPicPr>
          <p:nvPr/>
        </p:nvPicPr>
        <p:blipFill>
          <a:blip r:embed="rId3"/>
          <a:stretch>
            <a:fillRect/>
          </a:stretch>
        </p:blipFill>
        <p:spPr>
          <a:xfrm>
            <a:off x="6204054" y="1494264"/>
            <a:ext cx="5555001" cy="411605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heavier payloads in PO, LEO, and ISS orbit, the success rate is higher.</a:t>
            </a:r>
          </a:p>
          <a:p>
            <a:pPr>
              <a:lnSpc>
                <a:spcPct val="100000"/>
              </a:lnSpc>
              <a:spcBef>
                <a:spcPts val="1400"/>
              </a:spcBef>
            </a:pPr>
            <a:r>
              <a:rPr lang="en-US" sz="2200" dirty="0">
                <a:solidFill>
                  <a:schemeClr val="accent3">
                    <a:lumMod val="25000"/>
                  </a:schemeClr>
                </a:solidFill>
                <a:latin typeface="Abadi" panose="020B0604020104020204" pitchFamily="34" charset="0"/>
              </a:rPr>
              <a:t>GTO orbits have an inclusive relationship with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A4C450AF-F3A0-0399-573C-A6DB126EA6C2}"/>
              </a:ext>
            </a:extLst>
          </p:cNvPr>
          <p:cNvPicPr>
            <a:picLocks noChangeAspect="1"/>
          </p:cNvPicPr>
          <p:nvPr/>
        </p:nvPicPr>
        <p:blipFill>
          <a:blip r:embed="rId3"/>
          <a:stretch>
            <a:fillRect/>
          </a:stretch>
        </p:blipFill>
        <p:spPr>
          <a:xfrm>
            <a:off x="5732106" y="1442225"/>
            <a:ext cx="6355752" cy="453111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2013 to 2020, the average success rate increases around 0.1 per year.</a:t>
            </a:r>
          </a:p>
          <a:p>
            <a:pPr>
              <a:lnSpc>
                <a:spcPct val="100000"/>
              </a:lnSpc>
              <a:spcBef>
                <a:spcPts val="1400"/>
              </a:spcBef>
            </a:pPr>
            <a:r>
              <a:rPr lang="en-US" sz="2200" dirty="0">
                <a:solidFill>
                  <a:schemeClr val="accent3">
                    <a:lumMod val="25000"/>
                  </a:schemeClr>
                </a:solidFill>
                <a:latin typeface="Abadi" panose="020B0604020104020204" pitchFamily="34" charset="0"/>
              </a:rPr>
              <a:t>A dip in average success rate was exhibited in 2018, but it did not affect the long term outlook.</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0F1F8608-AD34-A63D-DF0D-C79DD464F17F}"/>
              </a:ext>
            </a:extLst>
          </p:cNvPr>
          <p:cNvPicPr>
            <a:picLocks noChangeAspect="1"/>
          </p:cNvPicPr>
          <p:nvPr/>
        </p:nvPicPr>
        <p:blipFill>
          <a:blip r:embed="rId3"/>
          <a:stretch>
            <a:fillRect/>
          </a:stretch>
        </p:blipFill>
        <p:spPr>
          <a:xfrm>
            <a:off x="6370291" y="1443284"/>
            <a:ext cx="5361197" cy="422670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5864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the unique launch site names were needed to conceptually simplify where rockets would launch from.</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CFF1DD4D-B7BA-EF95-899A-991BEE6AE4B2}"/>
              </a:ext>
            </a:extLst>
          </p:cNvPr>
          <p:cNvPicPr>
            <a:picLocks noChangeAspect="1"/>
          </p:cNvPicPr>
          <p:nvPr/>
        </p:nvPicPr>
        <p:blipFill>
          <a:blip r:embed="rId3"/>
          <a:stretch>
            <a:fillRect/>
          </a:stretch>
        </p:blipFill>
        <p:spPr>
          <a:xfrm>
            <a:off x="4817327" y="1500330"/>
            <a:ext cx="7098394" cy="4112612"/>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6943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was completed to get a general picture of CCAFS LC-40 launch site data.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8FECD38D-C25E-C988-E156-2A1149B06FC8}"/>
              </a:ext>
            </a:extLst>
          </p:cNvPr>
          <p:cNvPicPr>
            <a:picLocks noChangeAspect="1"/>
          </p:cNvPicPr>
          <p:nvPr/>
        </p:nvPicPr>
        <p:blipFill rotWithShape="1">
          <a:blip r:embed="rId3"/>
          <a:srcRect t="5420"/>
          <a:stretch/>
        </p:blipFill>
        <p:spPr>
          <a:xfrm>
            <a:off x="5739161" y="1452268"/>
            <a:ext cx="6118524" cy="497494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NASA customer payload was queried to compare with other customers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7724CEA-CCA3-1CEC-F91A-BE4183C4402D}"/>
              </a:ext>
            </a:extLst>
          </p:cNvPr>
          <p:cNvPicPr>
            <a:picLocks noChangeAspect="1"/>
          </p:cNvPicPr>
          <p:nvPr/>
        </p:nvPicPr>
        <p:blipFill>
          <a:blip r:embed="rId3"/>
          <a:stretch>
            <a:fillRect/>
          </a:stretch>
        </p:blipFill>
        <p:spPr>
          <a:xfrm>
            <a:off x="0" y="3232946"/>
            <a:ext cx="12192000" cy="294401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236198"/>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from booster version F9 v1.1 rockets was queried for data analysis.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188EFF9-D87E-38FF-C022-82D807122851}"/>
              </a:ext>
            </a:extLst>
          </p:cNvPr>
          <p:cNvPicPr>
            <a:picLocks noChangeAspect="1"/>
          </p:cNvPicPr>
          <p:nvPr/>
        </p:nvPicPr>
        <p:blipFill>
          <a:blip r:embed="rId3"/>
          <a:stretch>
            <a:fillRect/>
          </a:stretch>
        </p:blipFill>
        <p:spPr>
          <a:xfrm>
            <a:off x="0" y="3483791"/>
            <a:ext cx="12192000" cy="274260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ground landing date was queried to </a:t>
            </a:r>
            <a:r>
              <a:rPr lang="en-US" sz="2200" dirty="0" err="1">
                <a:solidFill>
                  <a:schemeClr val="accent3">
                    <a:lumMod val="25000"/>
                  </a:schemeClr>
                </a:solidFill>
                <a:latin typeface="Abadi"/>
              </a:rPr>
              <a:t>signifiy</a:t>
            </a:r>
            <a:r>
              <a:rPr lang="en-US" sz="2200" dirty="0">
                <a:solidFill>
                  <a:schemeClr val="accent3">
                    <a:lumMod val="25000"/>
                  </a:schemeClr>
                </a:solidFill>
                <a:latin typeface="Abadi"/>
              </a:rPr>
              <a:t> the start of when the first stage of Falcon9 rockets began to land.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FA8B4714-258E-2D2F-644C-E2C952375191}"/>
              </a:ext>
            </a:extLst>
          </p:cNvPr>
          <p:cNvPicPr>
            <a:picLocks noChangeAspect="1"/>
          </p:cNvPicPr>
          <p:nvPr/>
        </p:nvPicPr>
        <p:blipFill>
          <a:blip r:embed="rId3"/>
          <a:stretch>
            <a:fillRect/>
          </a:stretch>
        </p:blipFill>
        <p:spPr>
          <a:xfrm>
            <a:off x="961849" y="3115491"/>
            <a:ext cx="10268301" cy="244635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7288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Query of successful drone ship landing with payload between 4000 and 6000 shows what are the popular booster versions for successful landing outcomes.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7" name="Picture 6">
            <a:extLst>
              <a:ext uri="{FF2B5EF4-FFF2-40B4-BE49-F238E27FC236}">
                <a16:creationId xmlns:a16="http://schemas.microsoft.com/office/drawing/2014/main" id="{5C881373-4C8E-9348-5060-2486F2E4CF7B}"/>
              </a:ext>
            </a:extLst>
          </p:cNvPr>
          <p:cNvPicPr>
            <a:picLocks noChangeAspect="1"/>
          </p:cNvPicPr>
          <p:nvPr/>
        </p:nvPicPr>
        <p:blipFill>
          <a:blip r:embed="rId3"/>
          <a:stretch>
            <a:fillRect/>
          </a:stretch>
        </p:blipFill>
        <p:spPr>
          <a:xfrm>
            <a:off x="-68189" y="2784323"/>
            <a:ext cx="12192000" cy="317399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failed mission outcomes query was needed to see how many individual instances there were.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7E857E5-6653-B8C2-359C-70FFE78C078D}"/>
              </a:ext>
            </a:extLst>
          </p:cNvPr>
          <p:cNvPicPr>
            <a:picLocks noChangeAspect="1"/>
          </p:cNvPicPr>
          <p:nvPr/>
        </p:nvPicPr>
        <p:blipFill>
          <a:blip r:embed="rId3"/>
          <a:stretch>
            <a:fillRect/>
          </a:stretch>
        </p:blipFill>
        <p:spPr>
          <a:xfrm>
            <a:off x="0" y="3253666"/>
            <a:ext cx="12192000" cy="211415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1969" y="1292366"/>
            <a:ext cx="10151683" cy="5026984"/>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Space X Falcon 9 launches save millions of dollars reusing their first rocket stage instead of it going to waste by destruction. With historical Falcon 9 flight data it is possible to determine through the data alone whether the first stage will land successfully or not.</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The flight data was collected entirely through a SpaceX API and web scrapping flight history data from Wikipedia. Once the required information was pulled from these sources, the data was processed by standardizing a binary class system which was either successful or unsuccessful for landing outcome. Several placeholder variables were used to allow for a more streamline statistical and machine learning model analysis after exploring the data for hidden insights.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It was determined through SQL querying, graphing in Python, and Dashboarding that Payload Mass and Flight number were the most significant indicators of landing outcome. It was not possible to observe a favorable outcome trend with data visualization alone, so several machine learning models were trained with optimal hyperparameters. KNN was observed to be the best model in terms of training time and accuracy score (0.77). A more expansive database of flight history is needed to improve the accuracy of </a:t>
            </a:r>
            <a:r>
              <a:rPr lang="en-US" sz="2200">
                <a:solidFill>
                  <a:schemeClr val="accent3">
                    <a:lumMod val="25000"/>
                  </a:schemeClr>
                </a:solidFill>
                <a:latin typeface="Abadi" panose="020B0604020104020204" pitchFamily="34" charset="0"/>
              </a:rPr>
              <a:t>the model.</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query containing the booster versions of a maximum payload launch helps differentiate between the individual launches better.</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33994E8C-A1AE-745F-CD3E-C6A998574727}"/>
              </a:ext>
            </a:extLst>
          </p:cNvPr>
          <p:cNvPicPr>
            <a:picLocks noChangeAspect="1"/>
          </p:cNvPicPr>
          <p:nvPr/>
        </p:nvPicPr>
        <p:blipFill>
          <a:blip r:embed="rId3"/>
          <a:stretch>
            <a:fillRect/>
          </a:stretch>
        </p:blipFill>
        <p:spPr>
          <a:xfrm>
            <a:off x="1859280" y="2934272"/>
            <a:ext cx="8473439" cy="36290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Querying information about failure landing outcomes in 2015 indicates what booster and what launch site was responsible for the undesired outcome.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7EEF734-04EF-90DE-EB7A-02FC21187009}"/>
              </a:ext>
            </a:extLst>
          </p:cNvPr>
          <p:cNvPicPr>
            <a:picLocks noChangeAspect="1"/>
          </p:cNvPicPr>
          <p:nvPr/>
        </p:nvPicPr>
        <p:blipFill>
          <a:blip r:embed="rId3"/>
          <a:stretch>
            <a:fillRect/>
          </a:stretch>
        </p:blipFill>
        <p:spPr>
          <a:xfrm>
            <a:off x="0" y="3007411"/>
            <a:ext cx="12192000" cy="303241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Querying a descending list of landing outcomes from 2010 to 2017 shows the complete picture of the data for that time period.</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91C4BB3-8FEE-9C64-F9AF-22D9CFBD23A9}"/>
              </a:ext>
            </a:extLst>
          </p:cNvPr>
          <p:cNvPicPr>
            <a:picLocks noChangeAspect="1"/>
          </p:cNvPicPr>
          <p:nvPr/>
        </p:nvPicPr>
        <p:blipFill>
          <a:blip r:embed="rId3"/>
          <a:stretch>
            <a:fillRect/>
          </a:stretch>
        </p:blipFill>
        <p:spPr>
          <a:xfrm>
            <a:off x="0" y="3058835"/>
            <a:ext cx="12192000" cy="311812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47082"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7334617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95257" y="1435544"/>
            <a:ext cx="4146764" cy="3986911"/>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amount of successful launches </a:t>
            </a:r>
          </a:p>
          <a:p>
            <a:pPr>
              <a:lnSpc>
                <a:spcPct val="100000"/>
              </a:lnSpc>
              <a:spcBef>
                <a:spcPts val="1400"/>
              </a:spcBef>
            </a:pPr>
            <a:r>
              <a:rPr lang="en-US" sz="2200" dirty="0">
                <a:solidFill>
                  <a:schemeClr val="accent3">
                    <a:lumMod val="25000"/>
                  </a:schemeClr>
                </a:solidFill>
                <a:latin typeface="Abadi" panose="020B0604020104020204" pitchFamily="34" charset="0"/>
              </a:rPr>
              <a:t>CCAFS SLC-40 has the least amount of successful launches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https://github.com/mkelly44/Applied-Data-Science-Capstone/blob/main/spacex_dash_app%20(1).py</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Site Pie Chart</a:t>
            </a:r>
          </a:p>
        </p:txBody>
      </p:sp>
      <p:pic>
        <p:nvPicPr>
          <p:cNvPr id="4" name="Picture 3">
            <a:extLst>
              <a:ext uri="{FF2B5EF4-FFF2-40B4-BE49-F238E27FC236}">
                <a16:creationId xmlns:a16="http://schemas.microsoft.com/office/drawing/2014/main" id="{57BCE245-685B-773B-B34A-F64401E01ACF}"/>
              </a:ext>
            </a:extLst>
          </p:cNvPr>
          <p:cNvPicPr>
            <a:picLocks noChangeAspect="1"/>
          </p:cNvPicPr>
          <p:nvPr/>
        </p:nvPicPr>
        <p:blipFill>
          <a:blip r:embed="rId3"/>
          <a:stretch>
            <a:fillRect/>
          </a:stretch>
        </p:blipFill>
        <p:spPr>
          <a:xfrm>
            <a:off x="5116295" y="1715616"/>
            <a:ext cx="6909219" cy="435133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92759" y="538650"/>
            <a:ext cx="4484172" cy="4644606"/>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76.9% of all launches from KSC LC-39A launch site have the first stage land successfully.</a:t>
            </a:r>
          </a:p>
          <a:p>
            <a:pPr>
              <a:lnSpc>
                <a:spcPct val="100000"/>
              </a:lnSpc>
              <a:spcBef>
                <a:spcPts val="1400"/>
              </a:spcBef>
            </a:pPr>
            <a:r>
              <a:rPr lang="en-US" sz="2200" dirty="0">
                <a:solidFill>
                  <a:schemeClr val="accent3">
                    <a:lumMod val="25000"/>
                  </a:schemeClr>
                </a:solidFill>
                <a:latin typeface="Abadi"/>
              </a:rPr>
              <a:t>Shows that 3 out of every 4 rockets will have a landing first stage if they took off from KSC LC-39A.</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Launches By KSC LC-39A</a:t>
            </a:r>
          </a:p>
        </p:txBody>
      </p:sp>
      <p:pic>
        <p:nvPicPr>
          <p:cNvPr id="4" name="Picture 3">
            <a:extLst>
              <a:ext uri="{FF2B5EF4-FFF2-40B4-BE49-F238E27FC236}">
                <a16:creationId xmlns:a16="http://schemas.microsoft.com/office/drawing/2014/main" id="{15404093-68E5-0D2B-1BEF-8697F244CF2B}"/>
              </a:ext>
            </a:extLst>
          </p:cNvPr>
          <p:cNvPicPr>
            <a:picLocks noChangeAspect="1"/>
          </p:cNvPicPr>
          <p:nvPr/>
        </p:nvPicPr>
        <p:blipFill>
          <a:blip r:embed="rId3"/>
          <a:stretch>
            <a:fillRect/>
          </a:stretch>
        </p:blipFill>
        <p:spPr>
          <a:xfrm>
            <a:off x="5035073" y="1380966"/>
            <a:ext cx="6713699" cy="435133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01041" y="1411878"/>
            <a:ext cx="6387331" cy="5157765"/>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 the range of 0-2500 kg of payload mass, the FT booster has the most successful outcomes.</a:t>
            </a:r>
          </a:p>
          <a:p>
            <a:pPr>
              <a:lnSpc>
                <a:spcPct val="100000"/>
              </a:lnSpc>
              <a:spcBef>
                <a:spcPts val="1400"/>
              </a:spcBef>
            </a:pPr>
            <a:r>
              <a:rPr lang="en-US" sz="2200" dirty="0">
                <a:solidFill>
                  <a:schemeClr val="accent3">
                    <a:lumMod val="25000"/>
                  </a:schemeClr>
                </a:solidFill>
                <a:latin typeface="Abadi"/>
              </a:rPr>
              <a:t>For both the 0-2500 kg and 0-5000 kg range of payload mass, booster version v1.1 has only a single successful landing.</a:t>
            </a:r>
          </a:p>
          <a:p>
            <a:pPr>
              <a:lnSpc>
                <a:spcPct val="100000"/>
              </a:lnSpc>
              <a:spcBef>
                <a:spcPts val="1400"/>
              </a:spcBef>
            </a:pPr>
            <a:r>
              <a:rPr lang="en-US" sz="2200" dirty="0">
                <a:solidFill>
                  <a:schemeClr val="accent3">
                    <a:lumMod val="25000"/>
                  </a:schemeClr>
                </a:solidFill>
                <a:latin typeface="Abadi"/>
              </a:rPr>
              <a:t>Although FT and B4 consistently result in a successful outcome, their unsuccessful outcomes are equally as frequent.</a:t>
            </a:r>
          </a:p>
          <a:p>
            <a:pPr>
              <a:lnSpc>
                <a:spcPct val="100000"/>
              </a:lnSpc>
              <a:spcBef>
                <a:spcPts val="1400"/>
              </a:spcBef>
            </a:pPr>
            <a:r>
              <a:rPr lang="en-US" sz="2200" dirty="0">
                <a:solidFill>
                  <a:schemeClr val="accent3">
                    <a:lumMod val="25000"/>
                  </a:schemeClr>
                </a:solidFill>
                <a:latin typeface="Abadi"/>
              </a:rPr>
              <a:t>The B5 booster has a 100% success rate, but only one launch was recorded.</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501041" y="538650"/>
            <a:ext cx="6656301" cy="638797"/>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all Sites</a:t>
            </a:r>
          </a:p>
        </p:txBody>
      </p:sp>
      <p:pic>
        <p:nvPicPr>
          <p:cNvPr id="4" name="Picture 3">
            <a:extLst>
              <a:ext uri="{FF2B5EF4-FFF2-40B4-BE49-F238E27FC236}">
                <a16:creationId xmlns:a16="http://schemas.microsoft.com/office/drawing/2014/main" id="{B429A4EA-FDB0-60D6-742B-3A10660F42B3}"/>
              </a:ext>
            </a:extLst>
          </p:cNvPr>
          <p:cNvPicPr>
            <a:picLocks noChangeAspect="1"/>
          </p:cNvPicPr>
          <p:nvPr/>
        </p:nvPicPr>
        <p:blipFill>
          <a:blip r:embed="rId3"/>
          <a:stretch>
            <a:fillRect/>
          </a:stretch>
        </p:blipFill>
        <p:spPr>
          <a:xfrm>
            <a:off x="7964129" y="108950"/>
            <a:ext cx="3860440" cy="2182347"/>
          </a:xfrm>
          <a:prstGeom prst="rect">
            <a:avLst/>
          </a:prstGeom>
        </p:spPr>
      </p:pic>
      <p:pic>
        <p:nvPicPr>
          <p:cNvPr id="7" name="Picture 6">
            <a:extLst>
              <a:ext uri="{FF2B5EF4-FFF2-40B4-BE49-F238E27FC236}">
                <a16:creationId xmlns:a16="http://schemas.microsoft.com/office/drawing/2014/main" id="{7F704228-C003-E2AC-EF78-43E26CAEAFEA}"/>
              </a:ext>
            </a:extLst>
          </p:cNvPr>
          <p:cNvPicPr>
            <a:picLocks noChangeAspect="1"/>
          </p:cNvPicPr>
          <p:nvPr/>
        </p:nvPicPr>
        <p:blipFill>
          <a:blip r:embed="rId4"/>
          <a:stretch>
            <a:fillRect/>
          </a:stretch>
        </p:blipFill>
        <p:spPr>
          <a:xfrm>
            <a:off x="8062377" y="2291296"/>
            <a:ext cx="3762193" cy="2096367"/>
          </a:xfrm>
          <a:prstGeom prst="rect">
            <a:avLst/>
          </a:prstGeom>
        </p:spPr>
      </p:pic>
      <p:pic>
        <p:nvPicPr>
          <p:cNvPr id="11" name="Picture 10">
            <a:extLst>
              <a:ext uri="{FF2B5EF4-FFF2-40B4-BE49-F238E27FC236}">
                <a16:creationId xmlns:a16="http://schemas.microsoft.com/office/drawing/2014/main" id="{D69E6FBD-3BC2-F3C1-39EE-9885870B598C}"/>
              </a:ext>
            </a:extLst>
          </p:cNvPr>
          <p:cNvPicPr>
            <a:picLocks noChangeAspect="1"/>
          </p:cNvPicPr>
          <p:nvPr/>
        </p:nvPicPr>
        <p:blipFill rotWithShape="1">
          <a:blip r:embed="rId5"/>
          <a:srcRect r="1438"/>
          <a:stretch/>
        </p:blipFill>
        <p:spPr>
          <a:xfrm>
            <a:off x="7971718" y="4370289"/>
            <a:ext cx="3884034" cy="218234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47082"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12903941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KNN and SVM tied for highest accuracy model</a:t>
            </a:r>
          </a:p>
          <a:p>
            <a:pPr>
              <a:lnSpc>
                <a:spcPct val="100000"/>
              </a:lnSpc>
              <a:spcBef>
                <a:spcPts val="1400"/>
              </a:spcBef>
            </a:pPr>
            <a:r>
              <a:rPr lang="en-US" sz="2200" dirty="0">
                <a:solidFill>
                  <a:schemeClr val="accent3">
                    <a:lumMod val="25000"/>
                  </a:schemeClr>
                </a:solidFill>
                <a:latin typeface="Abadi" panose="020B0604020104020204" pitchFamily="34" charset="0"/>
              </a:rPr>
              <a:t>KNN best model since hyperparameter based accuracy the highest, and training time is 2x faster than SVM</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10" name="Chart 9">
            <a:extLst>
              <a:ext uri="{FF2B5EF4-FFF2-40B4-BE49-F238E27FC236}">
                <a16:creationId xmlns:a16="http://schemas.microsoft.com/office/drawing/2014/main" id="{309A3F7A-8279-4CAE-1470-A2F1B820EE00}"/>
              </a:ext>
            </a:extLst>
          </p:cNvPr>
          <p:cNvGraphicFramePr/>
          <p:nvPr>
            <p:extLst>
              <p:ext uri="{D42A27DB-BD31-4B8C-83A1-F6EECF244321}">
                <p14:modId xmlns:p14="http://schemas.microsoft.com/office/powerpoint/2010/main" val="1935371140"/>
              </p:ext>
            </p:extLst>
          </p:nvPr>
        </p:nvGraphicFramePr>
        <p:xfrm>
          <a:off x="6350695" y="1455395"/>
          <a:ext cx="5638104" cy="42024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44250"/>
            <a:ext cx="393977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KNN predicted all10 landing labels correctly and none incorrectly</a:t>
            </a:r>
          </a:p>
          <a:p>
            <a:pPr>
              <a:lnSpc>
                <a:spcPct val="100000"/>
              </a:lnSpc>
              <a:spcBef>
                <a:spcPts val="1400"/>
              </a:spcBef>
            </a:pPr>
            <a:r>
              <a:rPr lang="en-US" sz="2200" dirty="0">
                <a:solidFill>
                  <a:schemeClr val="accent3">
                    <a:lumMod val="25000"/>
                  </a:schemeClr>
                </a:solidFill>
                <a:latin typeface="Abadi" panose="020B0604020104020204" pitchFamily="34" charset="0"/>
              </a:rPr>
              <a:t>KNN split the correct labeling for first stage not landing 4 to 4</a:t>
            </a:r>
          </a:p>
          <a:p>
            <a:pPr>
              <a:lnSpc>
                <a:spcPct val="100000"/>
              </a:lnSpc>
              <a:spcBef>
                <a:spcPts val="1400"/>
              </a:spcBef>
            </a:pPr>
            <a:r>
              <a:rPr lang="en-US" sz="2200" dirty="0">
                <a:solidFill>
                  <a:schemeClr val="accent3">
                    <a:lumMod val="25000"/>
                  </a:schemeClr>
                </a:solidFill>
                <a:latin typeface="Abadi" panose="020B0604020104020204" pitchFamily="34" charset="0"/>
              </a:rPr>
              <a:t>KNN model is very good at predicting true “landed” labels but not true “did not land” labels.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C192A71B-2873-B437-B50E-C4C8CC7914F3}"/>
              </a:ext>
            </a:extLst>
          </p:cNvPr>
          <p:cNvPicPr>
            <a:picLocks noChangeAspect="1"/>
          </p:cNvPicPr>
          <p:nvPr/>
        </p:nvPicPr>
        <p:blipFill>
          <a:blip r:embed="rId3"/>
          <a:stretch>
            <a:fillRect/>
          </a:stretch>
        </p:blipFill>
        <p:spPr>
          <a:xfrm>
            <a:off x="5221086" y="1467004"/>
            <a:ext cx="6451423" cy="520681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326623" y="1572191"/>
            <a:ext cx="7057403" cy="48550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000" dirty="0">
                <a:solidFill>
                  <a:schemeClr val="accent3">
                    <a:lumMod val="25000"/>
                  </a:schemeClr>
                </a:solidFill>
                <a:latin typeface="Abadi" panose="020B0604020104020204" pitchFamily="34" charset="0"/>
              </a:rPr>
              <a:t>SpaceX Falcon 9 launches cost 62 million dollars compared to 165 million of its competitors </a:t>
            </a:r>
          </a:p>
          <a:p>
            <a:pPr>
              <a:spcBef>
                <a:spcPts val="1400"/>
              </a:spcBef>
            </a:pPr>
            <a:r>
              <a:rPr lang="en-US" sz="2000" dirty="0">
                <a:solidFill>
                  <a:schemeClr val="accent3">
                    <a:lumMod val="25000"/>
                  </a:schemeClr>
                </a:solidFill>
                <a:latin typeface="Abadi" panose="020B0604020104020204" pitchFamily="34" charset="0"/>
              </a:rPr>
              <a:t>Reusing the first stage of the rocket launch accounts for most of the price savings</a:t>
            </a:r>
          </a:p>
          <a:p>
            <a:pPr>
              <a:spcBef>
                <a:spcPts val="1400"/>
              </a:spcBef>
            </a:pPr>
            <a:r>
              <a:rPr lang="en-US" sz="2000" dirty="0">
                <a:solidFill>
                  <a:schemeClr val="accent3">
                    <a:lumMod val="25000"/>
                  </a:schemeClr>
                </a:solidFill>
                <a:latin typeface="Abadi" panose="020B0604020104020204" pitchFamily="34" charset="0"/>
              </a:rPr>
              <a:t>Can we determine if the first stage will land using data driven insights and machine learning?</a:t>
            </a:r>
          </a:p>
          <a:p>
            <a:pPr>
              <a:spcBef>
                <a:spcPts val="1400"/>
              </a:spcBef>
            </a:pPr>
            <a:r>
              <a:rPr lang="en-US" sz="2000" dirty="0">
                <a:solidFill>
                  <a:schemeClr val="accent3">
                    <a:lumMod val="25000"/>
                  </a:schemeClr>
                </a:solidFill>
                <a:latin typeface="Abadi" panose="020B0604020104020204" pitchFamily="34" charset="0"/>
              </a:rPr>
              <a:t>Is it possible to find a sufficiently accurate model that can determine if the first stage will land based upon historical flight data?</a:t>
            </a:r>
          </a:p>
        </p:txBody>
      </p:sp>
      <p:pic>
        <p:nvPicPr>
          <p:cNvPr id="1026" name="Picture 2" descr="SpaceX Releases More Images of the Falcon 9 First Stage Landing - SpaceRef">
            <a:extLst>
              <a:ext uri="{FF2B5EF4-FFF2-40B4-BE49-F238E27FC236}">
                <a16:creationId xmlns:a16="http://schemas.microsoft.com/office/drawing/2014/main" id="{E84B33EA-F4BF-3798-9653-20D73A7BD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5073" y="1572191"/>
            <a:ext cx="4292149" cy="3088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525272"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KNN machine learning model for first stage rocket landing outcome was the most accurate with a score of 0.77</a:t>
            </a:r>
          </a:p>
          <a:p>
            <a:pPr>
              <a:lnSpc>
                <a:spcPct val="100000"/>
              </a:lnSpc>
              <a:spcBef>
                <a:spcPts val="1400"/>
              </a:spcBef>
            </a:pPr>
            <a:r>
              <a:rPr lang="en-US" sz="2200" dirty="0">
                <a:solidFill>
                  <a:schemeClr val="accent3">
                    <a:lumMod val="25000"/>
                  </a:schemeClr>
                </a:solidFill>
                <a:latin typeface="Abadi" panose="020B0604020104020204" pitchFamily="34" charset="0"/>
              </a:rPr>
              <a:t>As more rockets launch from SpaceX, more data will be available to increase the accuracy of the model even further, for more accurate predictions</a:t>
            </a:r>
          </a:p>
          <a:p>
            <a:pPr>
              <a:lnSpc>
                <a:spcPct val="100000"/>
              </a:lnSpc>
              <a:spcBef>
                <a:spcPts val="1400"/>
              </a:spcBef>
            </a:pPr>
            <a:r>
              <a:rPr lang="en-US" sz="2200" dirty="0">
                <a:solidFill>
                  <a:schemeClr val="accent3">
                    <a:lumMod val="25000"/>
                  </a:schemeClr>
                </a:solidFill>
                <a:latin typeface="Abadi" panose="020B0604020104020204" pitchFamily="34" charset="0"/>
              </a:rPr>
              <a:t>Flight Number and Payload Mass were the most impactful features because more flights and heavier payloads tended to have their first stage land successfully, more often</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3" name="Picture 2">
            <a:extLst>
              <a:ext uri="{FF2B5EF4-FFF2-40B4-BE49-F238E27FC236}">
                <a16:creationId xmlns:a16="http://schemas.microsoft.com/office/drawing/2014/main" id="{651B3D27-F3A1-92CA-78B5-A7022EAA4667}"/>
              </a:ext>
            </a:extLst>
          </p:cNvPr>
          <p:cNvPicPr>
            <a:picLocks noChangeAspect="1"/>
          </p:cNvPicPr>
          <p:nvPr/>
        </p:nvPicPr>
        <p:blipFill>
          <a:blip r:embed="rId3"/>
          <a:stretch>
            <a:fillRect/>
          </a:stretch>
        </p:blipFill>
        <p:spPr>
          <a:xfrm>
            <a:off x="6673924" y="2596146"/>
            <a:ext cx="5234354" cy="2909154"/>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667379"/>
            <a:ext cx="504198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Confusion Matrix for Logistic Regression and Decision Tree (both had exact same values)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Picture 2">
            <a:extLst>
              <a:ext uri="{FF2B5EF4-FFF2-40B4-BE49-F238E27FC236}">
                <a16:creationId xmlns:a16="http://schemas.microsoft.com/office/drawing/2014/main" id="{5FAB7A7E-F19F-7265-5D91-EDFFD49DC020}"/>
              </a:ext>
            </a:extLst>
          </p:cNvPr>
          <p:cNvPicPr>
            <a:picLocks noChangeAspect="1"/>
          </p:cNvPicPr>
          <p:nvPr/>
        </p:nvPicPr>
        <p:blipFill>
          <a:blip r:embed="rId4"/>
          <a:stretch>
            <a:fillRect/>
          </a:stretch>
        </p:blipFill>
        <p:spPr>
          <a:xfrm>
            <a:off x="6380007" y="1356054"/>
            <a:ext cx="5344271" cy="4401164"/>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86813" y="1674235"/>
            <a:ext cx="7777316" cy="4351338"/>
          </a:xfrm>
          <a:prstGeom prst="rect">
            <a:avLst/>
          </a:prstGeom>
        </p:spPr>
        <p:txBody>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Historical flight data was acquired using:</a:t>
            </a:r>
          </a:p>
          <a:p>
            <a:pPr marL="457200" indent="-457200">
              <a:lnSpc>
                <a:spcPct val="100000"/>
              </a:lnSpc>
              <a:spcBef>
                <a:spcPts val="1400"/>
              </a:spcBef>
              <a:buAutoNum type="arabicParenR"/>
            </a:pPr>
            <a:endParaRPr lang="en-US" sz="2000" dirty="0">
              <a:solidFill>
                <a:schemeClr val="accent3">
                  <a:lumMod val="25000"/>
                </a:schemeClr>
              </a:solidFill>
              <a:latin typeface="Abadi" panose="020B0604020104020204" pitchFamily="34" charset="0"/>
            </a:endParaRPr>
          </a:p>
          <a:p>
            <a:pPr marL="457200" indent="-457200">
              <a:lnSpc>
                <a:spcPct val="100000"/>
              </a:lnSpc>
              <a:spcBef>
                <a:spcPts val="1400"/>
              </a:spcBef>
              <a:buAutoNum type="arabicParenR"/>
            </a:pPr>
            <a:r>
              <a:rPr lang="en-US" sz="2000" dirty="0">
                <a:solidFill>
                  <a:schemeClr val="accent3">
                    <a:lumMod val="25000"/>
                  </a:schemeClr>
                </a:solidFill>
                <a:latin typeface="Abadi" panose="020B0604020104020204" pitchFamily="34" charset="0"/>
              </a:rPr>
              <a:t>SpaceX API: </a:t>
            </a:r>
            <a:r>
              <a:rPr lang="en-US" sz="2000" dirty="0">
                <a:solidFill>
                  <a:schemeClr val="accent3">
                    <a:lumMod val="25000"/>
                  </a:schemeClr>
                </a:solidFill>
                <a:latin typeface="Abadi" panose="020B0604020104020204" pitchFamily="34" charset="0"/>
                <a:hlinkClick r:id="rId3"/>
              </a:rPr>
              <a:t>https://docs.spacexdata.com/</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Get requests with python functions to extract pertinent data</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2) Wikipedia Web scrapping: </a:t>
            </a:r>
            <a:r>
              <a:rPr lang="en-US" sz="2000" dirty="0">
                <a:solidFill>
                  <a:schemeClr val="accent3">
                    <a:lumMod val="25000"/>
                  </a:schemeClr>
                </a:solidFill>
                <a:latin typeface="Abadi" panose="020B0604020104020204" pitchFamily="34" charset="0"/>
                <a:hlinkClick r:id="rId4"/>
              </a:rPr>
              <a:t>https://en.wikipedia.org/wiki/List_of_Falcon_9_and_Falcon_Heavy_launches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library data extraction techniques</a:t>
            </a:r>
          </a:p>
          <a:p>
            <a:pPr marL="0" indent="0">
              <a:buNone/>
            </a:pPr>
            <a:r>
              <a:rPr lang="en-US" dirty="0"/>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graphicFrame>
        <p:nvGraphicFramePr>
          <p:cNvPr id="7" name="Diagram 6">
            <a:extLst>
              <a:ext uri="{FF2B5EF4-FFF2-40B4-BE49-F238E27FC236}">
                <a16:creationId xmlns:a16="http://schemas.microsoft.com/office/drawing/2014/main" id="{BEFEDF61-B73C-1754-874F-DC28A2C80DCA}"/>
              </a:ext>
            </a:extLst>
          </p:cNvPr>
          <p:cNvGraphicFramePr/>
          <p:nvPr>
            <p:extLst>
              <p:ext uri="{D42A27DB-BD31-4B8C-83A1-F6EECF244321}">
                <p14:modId xmlns:p14="http://schemas.microsoft.com/office/powerpoint/2010/main" val="1683064059"/>
              </p:ext>
            </p:extLst>
          </p:nvPr>
        </p:nvGraphicFramePr>
        <p:xfrm>
          <a:off x="8272320" y="1348995"/>
          <a:ext cx="3628104" cy="46775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6032346" cy="4846381"/>
          </a:xfrm>
          <a:prstGeom prst="rect">
            <a:avLst/>
          </a:prstGeom>
        </p:spPr>
        <p:txBody>
          <a:bodyPr vert="horz" lIns="91440" tIns="45720" rIns="91440" bIns="45720" rtlCol="0" anchor="t">
            <a:normAutofit/>
          </a:bodyPr>
          <a:lstStyle/>
          <a:p>
            <a:pPr marL="342900"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Requesting and Parsing through SpaceX launch data with GET request</a:t>
            </a:r>
          </a:p>
          <a:p>
            <a:pPr marL="342900" indent="-342900">
              <a:lnSpc>
                <a:spcPct val="100000"/>
              </a:lnSpc>
              <a:spcBef>
                <a:spcPts val="1400"/>
              </a:spcBef>
              <a:buFont typeface="+mj-lt"/>
              <a:buAutoNum type="arabicPeriod"/>
            </a:pPr>
            <a:r>
              <a:rPr lang="en-US" sz="2000" dirty="0">
                <a:solidFill>
                  <a:schemeClr val="accent3">
                    <a:lumMod val="25000"/>
                  </a:schemeClr>
                </a:solidFill>
                <a:latin typeface="Abadi" panose="020B0604020104020204" pitchFamily="34" charset="0"/>
              </a:rPr>
              <a:t>Filtering Pandas Dataframe (DF) for only Falcon 9 launces</a:t>
            </a:r>
          </a:p>
          <a:p>
            <a:pPr marL="342900" indent="-342900">
              <a:lnSpc>
                <a:spcPct val="100000"/>
              </a:lnSpc>
              <a:spcBef>
                <a:spcPts val="1400"/>
              </a:spcBef>
              <a:buFont typeface="+mj-lt"/>
              <a:buAutoNum type="arabicPeriod"/>
            </a:pPr>
            <a:endParaRPr lang="en-US" sz="2000" dirty="0">
              <a:solidFill>
                <a:schemeClr val="accent3">
                  <a:lumMod val="25000"/>
                </a:schemeClr>
              </a:solidFill>
              <a:latin typeface="Abadi" panose="020B0604020104020204" pitchFamily="34" charset="0"/>
            </a:endParaRPr>
          </a:p>
          <a:p>
            <a:r>
              <a:rPr lang="en-US" sz="2000" dirty="0">
                <a:hlinkClick r:id="rId3"/>
              </a:rPr>
              <a:t>https://github.com/mkelly44/Applied-Data-Science-Capstone/blob/main/jupyter-labs-spacex-data-collection-api.ipynb</a:t>
            </a:r>
            <a:endParaRPr lang="en-US" sz="2000" dirty="0"/>
          </a:p>
          <a:p>
            <a:r>
              <a:rPr lang="en-US" sz="2000" dirty="0"/>
              <a:t>https://github.com/mkelly44/Applied-Data-Science-Capstone/blob/main/dataset_part_1.csv</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39DC936F-33E4-177A-0AD3-A9AA8D983A41}"/>
              </a:ext>
            </a:extLst>
          </p:cNvPr>
          <p:cNvGraphicFramePr/>
          <p:nvPr>
            <p:extLst>
              <p:ext uri="{D42A27DB-BD31-4B8C-83A1-F6EECF244321}">
                <p14:modId xmlns:p14="http://schemas.microsoft.com/office/powerpoint/2010/main" val="93335220"/>
              </p:ext>
            </p:extLst>
          </p:nvPr>
        </p:nvGraphicFramePr>
        <p:xfrm>
          <a:off x="7108723" y="1800225"/>
          <a:ext cx="4581832" cy="40696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592851"/>
            <a:ext cx="5461000" cy="4726499"/>
          </a:xfrm>
          <a:prstGeom prst="rect">
            <a:avLst/>
          </a:prstGeom>
        </p:spPr>
        <p:txBody>
          <a:bodyPr lIns="91440" tIns="45720" rIns="91440" bIns="45720" anchor="t">
            <a:noAutofit/>
          </a:bodyPr>
          <a:lstStyle/>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Request call from the Falcon 9 Launch Wiki Page</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Extracting all column names from HTML table header</a:t>
            </a:r>
          </a:p>
          <a:p>
            <a:pPr marL="457200" indent="-457200">
              <a:lnSpc>
                <a:spcPct val="100000"/>
              </a:lnSpc>
              <a:spcBef>
                <a:spcPts val="1400"/>
              </a:spcBef>
              <a:buFont typeface="+mj-lt"/>
              <a:buAutoNum type="arabicPeriod"/>
            </a:pPr>
            <a:r>
              <a:rPr lang="en-US" sz="2000" dirty="0">
                <a:solidFill>
                  <a:schemeClr val="accent3">
                    <a:lumMod val="25000"/>
                  </a:schemeClr>
                </a:solidFill>
                <a:latin typeface="Abadi"/>
              </a:rPr>
              <a:t>Creating a new DF by iterating through launch HTML tables</a:t>
            </a:r>
          </a:p>
          <a:p>
            <a:pPr>
              <a:lnSpc>
                <a:spcPct val="100000"/>
              </a:lnSpc>
              <a:spcBef>
                <a:spcPts val="1400"/>
              </a:spcBef>
            </a:pPr>
            <a:r>
              <a:rPr lang="en-US" sz="2000" dirty="0">
                <a:solidFill>
                  <a:schemeClr val="accent3">
                    <a:lumMod val="25000"/>
                  </a:schemeClr>
                </a:solidFill>
                <a:latin typeface="Abadi"/>
                <a:hlinkClick r:id="rId3"/>
              </a:rPr>
              <a:t>https://github.com/mkelly44/Applied-Data-Science-Capstone/blob/main/jupyter-labs-webscraping.ipynb</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rPr>
              <a:t>https://github.com/mkelly44/Applied-Data-Science-Capstone/blob/main/spacex_web_scraped.csv</a:t>
            </a:r>
          </a:p>
          <a:p>
            <a:pPr>
              <a:lnSpc>
                <a:spcPct val="100000"/>
              </a:lnSpc>
              <a:spcBef>
                <a:spcPts val="1400"/>
              </a:spcBef>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4A2D98DF-9C7F-27C0-D5EB-37C60690B213}"/>
              </a:ext>
            </a:extLst>
          </p:cNvPr>
          <p:cNvPicPr>
            <a:picLocks noChangeAspect="1"/>
          </p:cNvPicPr>
          <p:nvPr/>
        </p:nvPicPr>
        <p:blipFill>
          <a:blip r:embed="rId4"/>
          <a:stretch>
            <a:fillRect/>
          </a:stretch>
        </p:blipFill>
        <p:spPr>
          <a:xfrm>
            <a:off x="6510210" y="1313474"/>
            <a:ext cx="5105850" cy="2622550"/>
          </a:xfrm>
          <a:prstGeom prst="rect">
            <a:avLst/>
          </a:prstGeom>
        </p:spPr>
      </p:pic>
      <p:sp>
        <p:nvSpPr>
          <p:cNvPr id="8" name="Arrow: Down 7">
            <a:extLst>
              <a:ext uri="{FF2B5EF4-FFF2-40B4-BE49-F238E27FC236}">
                <a16:creationId xmlns:a16="http://schemas.microsoft.com/office/drawing/2014/main" id="{D30C5B7E-C7DF-8CE4-E597-5CAD3DF0021D}"/>
              </a:ext>
            </a:extLst>
          </p:cNvPr>
          <p:cNvSpPr/>
          <p:nvPr/>
        </p:nvSpPr>
        <p:spPr>
          <a:xfrm>
            <a:off x="8865951" y="4032015"/>
            <a:ext cx="393290" cy="3599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EA9E4003-FA4D-7B94-B792-B292F9CAF8C7}"/>
              </a:ext>
            </a:extLst>
          </p:cNvPr>
          <p:cNvPicPr>
            <a:picLocks noChangeAspect="1"/>
          </p:cNvPicPr>
          <p:nvPr/>
        </p:nvPicPr>
        <p:blipFill>
          <a:blip r:embed="rId5"/>
          <a:stretch>
            <a:fillRect/>
          </a:stretch>
        </p:blipFill>
        <p:spPr>
          <a:xfrm>
            <a:off x="7101181" y="4487996"/>
            <a:ext cx="3922830" cy="216658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461</TotalTime>
  <Words>2116</Words>
  <Application>Microsoft Office PowerPoint</Application>
  <PresentationFormat>Widescreen</PresentationFormat>
  <Paragraphs>244</Paragraphs>
  <Slides>42</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Mitchell Kelly</cp:lastModifiedBy>
  <cp:revision>219</cp:revision>
  <dcterms:created xsi:type="dcterms:W3CDTF">2021-04-29T18:58:34Z</dcterms:created>
  <dcterms:modified xsi:type="dcterms:W3CDTF">2023-08-16T23:24:39Z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